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Веселые и мудрые истории о дружбе, смелости и добре.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народов России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сказки путешествуют по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сказки, песни и обычаи. Их веками рассказывали вслух, поэтому в них живут повторы, смешные слова, яркие образы и особый народный язык.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народная сказка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не имеет одного автора: ее создавали и пересказывали многие люди, добавляя новые подробности, но сохраняя главную мысль истории.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герой проходит испытания, встречает помощников и противников, а в конце добро, как правило, побеждает зло.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как ум, смелость и доброта помогают выбраться из трудной ситуации и сделать правильный выбор.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герои сказок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встречаются смелые мальчики, находчивые девочки, добрые старики, хитрые лисы и сильные медведи. Каждый герой по-своему помогает увидеть характер народа и его представления о мире.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герои живут в лесу, другие — в степи, горах или на Севере. Через их поступки видно, как люди разных мест понимали природу, труд и взаимовыручку.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сказках часто появляются Иван-царевич, Василиса, Баба-Яга и Кощей. Они сразу запоминаются и делают историю яркой и загадочной.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 помогают волшебные предметы: клубок, скатерть-самобранка, сапоги-скороходы. С их помощью даже самая трудная дорога становится похожей на приключение.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сказки учат не сдаваться, быть вежливым, помогать слабым и верить, что добро обязательно найдет дорогу к победе.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татарских сказках особенно ценятся ум, смекалка и трудолюбие. Герой часто побеждает не силой, а точным словом и находчивым решением.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заметны уважение к родителям и старшим, забота о семье и привычка советоваться друг с другом перед важным делом.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в этих сказках живые и быстрые, поэтому их интересно слушать вслух, будто герои разговаривают прямо рядом.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Татарские сказки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сказках народов Севера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северных народов связаны со снегом, тундрой, оленями и долгой дорогой. Природа в них не просто фон, а важная часть приключения.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учатся поддерживать друг друга в трудный момент. Без дружбы дорога становится слишком тяжелой, а вместе идти намного легче и веселее.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историях часто звучит мысль: нельзя обижать природу и животных. Каждый поступок человека влияет на мир вокруг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где рождается смелость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сказка часто начинается высоко в горах, где ветер будто сам рассказывает историю. По тропам идут смелые всадники, а в аулах их встречают мудрые старейшины и щедрые хозяева.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держат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сказке герой получает важное поручение и не отступает от него, даже если путь нелегок. Здесь особенно ценятся честь, гостеприимство и верность обещанию, данному перед людьми и семьей.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картины Кавказских сказок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сказка у народов Поволжья и Урала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Трудолюбивый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героя, который не боится работы и умеет действовать спокойно. Он идет в путь с ясной целью и добрым сердцем.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Верный спутник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появляется друг или помощник, который подсказывает выход из трудной ситуации. Вместе героям легче справляться с испытаниями.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Испытание у реки или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встречается преграда: переправа, густой лес или сложная задача. Героям нужно проявить терпение, смекалку и умение договариваться.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Удачный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трудность преодолена, сказка заканчивается мирно и справедливо. Добро получает награду, а слушатель запоминает важный урок.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986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сказок Сибири и Алтая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горы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часто происходят среди лесов, гор и быстрых рек. Такая природа делает сказку особенно живой и немного таинственной.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историях появляются звери, которые могут быть и помощниками, и испытанием для героя. Они помогают показать силу, ловкость и осторожность.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нередко отправляется в путь и ищет верное решение. На этой дороге ему нужны внимание, терпение и смелость.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приключения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сибирских и алтайских сказках природа словно сама участвует в действии. Она подсказывает, предупреждает и помогает понять, что мир вокруг нужно уважать.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мальчик не захотел обмануть путника и поделился последним куском хлеба. За добрый поступок он получил помощь в трудную минуту. История показывает: честное сердце часто находит друзей и открывает верную дорогу.
</a:t>
            </a:r>
            <a:endParaRPr lang="en-US" sz="976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честность сильнее хитрости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пожалела маленькую птицу, укрыла ее от дождя и отпустила на волю. Позже птица привела ее к поляне с волшебными ягодами. Сказка напоминает: добро не исчезает, а обязательно возвращается, пусть даже самым неожиданным способом.
</a:t>
            </a:r>
            <a:endParaRPr lang="en-US" sz="939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доброта возвращается добром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герой долго искал дорогу через лес и не жаловался на усталость. Он терпеливо шел вперед, пока не нашел мост через реку. Сказка учит: смелость и настойчивость помогают справиться даже с очень долгим и трудным делом.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не сдался — тот победил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учат жить по совести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герой отправляется в путь, где его ждут испытания. Дорога проверяет характер: станет ли он смелым, честным и готовым помочь другим.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сказок общего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 героем появляется волшебный помощник — птица, зверь, старик или чудесный предмет. Он подсказывает, как выбраться из беды и не потерять надежду.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нередко есть злой противник: чудовище, колдун или жадный человек. Но победа обычно достается не силе, а доброте, уму и терпению.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легко запоминаются благодаря повторам, ритму и простым ярким образам. Поэтому их приятно слушать и пересказывать, даже если история длинная.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сказки отличаются друг от друга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свои любимые герои, имена и предметы. Где-то в сказке живет быстрый конь, а где-то верным другом становится олень, лодка или птица.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и картины жизни: в одних историях звучат горные аулы, в других — лесные тропы, степные просторы или берега больших рек. Это делает сказки очень разными на вид.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деталям можно узнать, как люди жили в своем крае: какую одежду носили, что ели, как строили дома и чем любовались вокруг себя.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сказочного языка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которые помогают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помогают запомнить историю и создают особый ритм. Они звучат почти как песенка, поэтому сказку хочется слушать до самого конца.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и смешные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герои часто называют друг друга ласково или с улыбкой. Такие слова делают речь теплой, живой и чуть-чуть озорной, как добрый разговор у печки.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сказки от рассказчика к читателю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устная история меняется в пересказах и становится частью народной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Собиратели изучали народную речь, записывали сюжеты и сравнивали разные варианты одной сказки. Благодаря их аккуратной работе устные истории не потерялись и дошли до новых поколений.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записывали услышанные сказки красивым и точным языком. Иногда они оформляли текст так, чтобы его было удобно читать детям и взрослым.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Фольклористы и краеведы собирали сказки в деревнях, селах и городах. Они берегли не только сюжет, но и местные слова, пословицы и особенности речи.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Знатоки культуры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сказки продолжают жить в семьях, школах и библиотеках. Когда дети читают и пересказывают их, старая история снова звучит, как будто только что родилась.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и слушатели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сохранил сказки для нас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оживает в разных видах искусства
</a:t>
            </a:r>
            <a:endParaRPr lang="en-US" sz="3078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который рассказывает без слов
</a:t>
            </a:r>
            <a:pPr algn="l" indent="0" marL="0">
              <a:lnSpc>
                <a:spcPct val="90000"/>
              </a:lnSpc>
              <a:buNone/>
            </a:pPr>
            <a:r>
              <a:rPr lang="en-US" sz="15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берет любимую сказку и превращает ее в яркий рисунок. На листе появляются костюмы, узоры, леса, горы и добрые лица героев. По этим деталям сразу видно, из какого народа пришла история и какой она бывает веселой.
</a:t>
            </a:r>
            <a:endParaRPr lang="en-US" sz="1514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ведет за собой сюжет
</a:t>
            </a:r>
            <a:pPr algn="l" indent="0" marL="0">
              <a:lnSpc>
                <a:spcPct val="90000"/>
              </a:lnSpc>
              <a:buNone/>
            </a:pPr>
            <a:r>
              <a:rPr lang="en-US" sz="146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или спектакле сказка начинает звучать особенно звонко. Музыка помогает почувствовать шаги героя, шум ветра и радость победы. Даже без длинного текста ребенок легко понимает, где тревожно, а где все заканчивается хорошо.
</a:t>
            </a:r>
            <a:endParaRPr lang="en-US" sz="1464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где сказка выходит на сцену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кукольном театре и мультфильме сказка становится движением, цветом и голосом. Яркие костюмы, орнаменты и декорации показывают народные традиции, а зрители будто сами попадают в чудесный мир истории.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на первый взгляд сказка быстро становится близкой. Она помогает понять, чем живут другие семьи, какие у них обычаи и почему для них важны свои слова и образы.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читает сказки разных народов, он учится уважать различия без страха и смеха. Это делает общение добрее, а дружбу — крепче и интереснее.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книги показывают, что наша страна очень большая и разная. У каждого края есть свои истории, но радость, забота и честность в них понятны всем.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читать сказки соседних народов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сказки о животных легко слушать и пересказывать. В них понятно, кто добрый, кто хитрый, и почему смешной заяц или лиса вдруг оказываются в центре событий.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истории нравятся ребятам, потому что в них есть чудесные предметы, превращения и счастливый конец. Такие сюжеты будят воображение и не пугают сложными деталями.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находчивых героях помогают увидеть, что ум важнее спешки. Ребенок быстро замечает, как герой выходит из трудной ситуации без ссор и лишнего шума.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второго класса особенно хороши тексты с ясным сюжетом и повторами. Их легко читать по ролям, а потом вспоминать с улыбкой.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сказки удобно читать в 2 классе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соединяют народы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народов России разные, как узоры на ярком ковре, но их сердце одно. Они учат добру, смелости, труду и уважению, а еще помогают детям полюбить чтение и узнать свою страну.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2026-05-24T06:59:28Z</dcterms:created>
  <dcterms:modified xsi:type="dcterms:W3CDTF">2026-05-24T06:59:28Z</dcterms:modified>
</cp:coreProperties>
</file>