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image" Target="../media/image-10-10.png"/><Relationship Id="rId11" Type="http://schemas.openxmlformats.org/officeDocument/2006/relationships/image" Target="../media/image-10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— великий русский баснописец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1769–1844: писатель, драматург и журналист; автор более 200 басен с ясной моралью.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Крылов важен для урока литературы в 6 классе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короткие, с ярким сюжетом и «человеческими» поступками животных. Они помогают узнавать лень, лесть, глупость, хвастовство и трудолюбие. Язык близок к разговорной речи, а многие фразы стали крылатыми выражениями.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ранние годы Ивана Крылова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 февраля 1769 — рождение в Москве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родился в Москве 13 февраля 1769 года. Семья жила небогато, и с самого начала его окружала простая, жизненная атмосфера.
</a:t>
            </a:r>
            <a:endParaRPr lang="en-US" sz="103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смерть отца — трудные перемены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ранней смерти отца жизнь стала особенно трудной. Это время закалило будущего писателя и сделало наблюдательность ещё более важной.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чтение и наблюдения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рано начал читать и внимательно наблюдал за людьми и их поступками. Позже именно эти наблюдения помогли ему точно показывать характеры в баснях.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Самообразование и интерес к чтению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75800" y="4106700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интересовали театр и иностранные языки, особенно французский. Для работы ему подходили книги и старинные вещи: перо, письменный стол, портреты и виды старой Москвы.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75800" y="3206075"/>
            <a:ext cx="3362400" cy="7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почти не получал систематического школьного образования, зато много занимался самостоятельно. Он учился через чтение, расширял кругозор и развивал вкус к литературе, чтобы потом говорить на понятном языке.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литературные опыты Крылова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Крылов пробовал себя в пьесах, комедиях и сатирических журналах. Этот период помог ему научиться делать сценки живыми и смешными, а разговоры — естественными.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1780–1790-х годах он работал как драматург и журналист. Он учился строить диалоги так, чтобы в короткой реплике сразу было видно, кто прав, а кто ошибается.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Занятия театром и сатирой развили у Крылова наблюдательность. Он замечал недостатки людей в повседневной жизни и находил, как показать их через простую историю.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Крылов пришёл к басне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зрелые годы басня стала главным жанром Крылова. Он использовал старые традиции, но умел переосмыслить их так, чтобы звучало по-русски и узнаваемо для читателя.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Ориентируясь на опыт Эзопа и Лафонтена, Крылов сделал язык более близким к живой речи. В результате мораль и выводы получались понятными, а ситуации — ближе к обычной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баснях появляются простые бытовые обстоятельства: разговоры, споры, мелкие поступки, которые раскрывают характер. Именно поэтому герои кажутся реальными, как соседи или знакомые.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передаёт черты общества своего времени через легко читаемые сцены. Живые реплики и узнаваемые роли помогают читателю сразу понять, где проявляется слабость человека.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880159"/>
            <a:ext cx="4873500" cy="16555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известные басни Крылова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истории показывают человеческие недостатки через запоминающиеся образы и сюжетные повороты.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басня высвечивает один человеческий недостаток через короткий сюжет, который легко запомнить и обсудить.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литературная традиция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чаще всего встречаются в баснях Крылова
</a:t>
            </a:r>
            <a:endParaRPr lang="en-US" sz="233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всегда за комичной ситуацией стоит жизненная проблема: как человек ведёт себя, когда торопится, спорит или хочет казаться лучше других.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доля тем связана с повседневными слабостями, поэтому басни легко узнаются в школьной и домашней жизни.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тем, которые чаще всего выделяют в школьном изучении басен Крылова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«Стрекоза и Муравей»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без забот: песня вместо дел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Летняя Стрекоза не собирается думать о будущем: она поёт и веселится, как будто времени всегда будет много. В это время Муравей занят делом и делает запасы. Их пути расходятся прямо на глазах.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приходит — и праздник заканчивается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наступает зима, Стрекоза остаётся без еды. Она понимает, что развлечения не заменяют труда, и начинает просить помощи. Но помочь — значит признать свою ошибку заранее.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Мораль о труде и ответственности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басни связана с трудом и ответственностью: нужно думать не только о сегодняшнем настроении. Муравей действует заранее, а Стрекоза — слишком поздно. Поэтому поступки и последствия в басне всегда идут рядом.
</a:t>
            </a:r>
            <a:endParaRPr lang="en-US" sz="1065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8400" y="1845400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99650" y="1863430"/>
            <a:ext cx="198300" cy="15864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басен Крылова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Понятные слова и точные формулировки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подбирает слова так, чтобы смысл был ясен с первого прочтения. Точные выражения помогают понять, что именно хотел сказать автор.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 и меткие реплики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баснях звучат реплики, похожие на обычный разговор. Из-за этого персонажи «оживают», а читатель быстро распознаёт характер и намерения.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юмор в коротких фразах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басни легко запоминаются благодаря ритму. Юмор в смешной сцене не мешает главному: он ведёт к нужному выводу.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Серьёзная мысль за смешным 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забавными событиями всегда стоит мораль. Она говорит о честности, труде, дружбе, ответственности и уме — то есть о том, что важно в жизни.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басня Крылова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чтения: ситуация → слабость → неожиданный поворот → мораль (школьная традиция анализа басни).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Крылатые выражения из басен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Васька слушает да ест» — про равнодушие и игнорирование предупреждений. Эту фразу удобно применять, когда кто-то слышит совет, но не меняет поведения и продолжает своё дело.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«А ларчик просто открывался» — когда проблему можно решить без сложных объяснений. Выражение используют, если человек ошибочно думал, что всё трудно, а ответ оказался простым.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«Сильнее кошки зверя нет» — пример преувеличения и бравады. Её говорят, чтобы показать, как хвастовство подменяет реальные знания и вызывает улыбку и недоверие.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 человеческие черты в баснях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образа животного с чертой характера помогает быстрее уловить смысл: не нужно долго «догадываться» — достаточно увидеть поступок героя.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все качества в гистограмме связаны с человеческими привычками и ошибками: льстить, хвастать, суетиться, упрямиться. Это и объясняет популярность басен.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литературная традиция (обобщение характеристик героев, 2026)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25" y="2064305"/>
            <a:ext cx="198300" cy="15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25550" y="3346187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525550" y="1443225"/>
            <a:ext cx="194700" cy="1947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театр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1225350" y="186995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Диалоги как на сцене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Пьесы помогли Крылову отточить разговорную интонацию: герои спорят, перебивают друг друга и сразу раскрывают характер репликой, поэтому басни легко разыгрывать в классе.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5193375" y="3169863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через жест и поведение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учит показывать характер действием. В баснях поступки животных работают как театральные приемы: зрителю сразу понятно, кто хвастает, кто льстит и кто ошибается.
</a:t>
            </a:r>
            <a:endParaRPr lang="en-US" sz="1100" dirty="0"/>
          </a:p>
        </p:txBody>
      </p:sp>
      <p:sp>
        <p:nvSpPr>
          <p:cNvPr id="14" name="Text 4"/>
          <p:cNvSpPr txBox="1"/>
          <p:nvPr/>
        </p:nvSpPr>
        <p:spPr>
          <a:xfrm>
            <a:off x="5193375" y="1266900"/>
            <a:ext cx="2350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реплика — яркий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Театральный опыт делает текст «плотным»: в нескольких строках уже видны намерения героя и его ошибка. Из-за этого басня звучит живо и запоминается.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 в жизни Крылова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Город, где звучит библиотечный шёпот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Петербурге Крылов жил большую часть жизни. Представьте тихие залы и рабочий ритм Императорской Публичной библиотеки: там внимательность к тексту становилась частью повседневности.
</a:t>
            </a:r>
            <a:endParaRPr lang="en-US" sz="1030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Набережные как фон для наблюдений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Прогулки по набережным и улицам Северной столицы давали богатый материал для наблюдений за людьми. Петербургские встречи, разговоры и повседневные споры легко превращались в сюжеты басен.
</a:t>
            </a:r>
            <a:endParaRPr lang="en-US" sz="1030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Портрет зрелого писателя и его спокойный взгляд
</a:t>
            </a:r>
            <a:pPr algn="ctr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Зрелый Крылов — как символ признания. Вокруг — городские постройки и старые кварталы, которые подсказывают настроение времени: уважение к труду и интерес к человеческим поступкам.
</a:t>
            </a:r>
            <a:endParaRPr lang="en-US" sz="103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2570" y="914638"/>
            <a:ext cx="7918909" cy="2690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жизни Ивана Крылова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помогает увидеть путь от начинающего автора к признанному классика.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 показывают: литературная работа шла параллельно взрослению, а библиотечная служба в Петербурге поддержала зрелое творчество.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справочные материалы о биографии И. А. Крылова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басни Крылова читают и сегодня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работают как «быстрые уроки поведения»: они короткие, но точно показывают, к чему приводит лень, хвастовство или упрямство.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Наибольшие показатели у понятных примеров и ярких характеров: именно они помогают ученикам быстро связать текст с собственным опытом.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по школьному анализу восприятия (обобщение, 2026)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басен Крылова для школы и языка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Басни Крылова помогают учиться читать внимательнее: ученик подмечает детали, пересказывает события и формулирует мораль, опираясь на текст, а не на догадки.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4185975" y="161675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баснями развивает словарный запас и чувство языка. Ребята замечают, какие слова звучат точно, и учатся выражать мысль коротко и понятно.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1911125" y="2864200"/>
            <a:ext cx="3701700" cy="10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показал, что литература может быть одновременно смешной и поучительной. В баснях юмор не отменяет серьёзного вывода о труде, честности, дружбе и ответственности.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басней Крылова на уроке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чтения: от названия к поступкам и выводам о поведении.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почему Крылов остаётся важным писателем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остаётся главным русским баснописцем благодаря простому и точному языку. Его басни учат видеть характер, замечать ошибки и понимать, что любой поступок имеет последствия. Сегодня это часть живой литературы и речи.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2026-05-13T08:12:01Z</dcterms:created>
  <dcterms:modified xsi:type="dcterms:W3CDTF">2026-05-13T08:12:01Z</dcterms:modified>
</cp:coreProperties>
</file>