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Краснодарский край показывает, как море и горы делают климат мягче.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тёплый регион России
</a:t>
            </a:r>
            <a:endParaRPr lang="en-US" sz="470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 край и почему это важно
</a:t>
            </a:r>
            <a:endParaRPr lang="en-US" sz="2962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Краснодарский край — юго-запад России у берегов Чёрного и Азовского морей. Здесь есть Прикубанская равнина, степи, предгорья и южные склоны Большого Кавказа. Море, равнины и горы меняют температуру, влажность и ландшафты.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регион считают самым тёплым
</a:t>
            </a:r>
            <a:endParaRPr lang="en-US" sz="2786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сезон длится дольше, чем во многих других районах России, а зима короче. На побережье число солнечных дней обычно заметно выше, поэтому дневное тепло сохраняется дольше.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Черноморском побережье средняя температура января часто составляет около +4…+7 °C. Летом средние значения нередко превышают +25 °C, и жара ощущается мягче из‑за морского воздуха.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степной части зимой прохладнее, но сильные морозы встречаются реже. Кроме того, они обычно держатся недолго, поэтому общий «тепловой баланс» остаётся более высоким, чем в большинстве регионов.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в Сочи, Краснодаре и Москве
</a:t>
            </a:r>
            <a:endParaRPr lang="en-US" sz="2382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Сочи заметно меньшая разница между зимой и летом, чем у Москвы. В Краснодаре континентальность сильнее, но тепло всё равно выражено.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показывают: близость морей смягчает зиму и усиливает ощущение тёплого лета. Поэтому климат южных городов заметно комфортнее столичного.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климатические значения по многолетним наблюдениям метеостанций (агроклиматические справочники/климатические нормы); точные цифры в учебных материалах могут отличаться по источникам и годам.
</a:t>
            </a:r>
            <a:endParaRPr lang="en-US" sz="77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как главный смягчающий фактор
</a:t>
            </a:r>
            <a:endParaRPr lang="en-US" sz="2854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резких перепадов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Чёрное море прогревается и остывает медленно, поэтому рядом с побережьем температура меняется плавнее. Из‑за этого меньше резких похолоданий и перегревов в течение сезона.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Влажность и «мягкая»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Морской воздух приносит больше влаги и смягчает и летнюю жару, и зимний холод. Поэтому у берега часто ощущение более «комфортного» климата, чем в глубине материка.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Кавказских гор в формировании климата
</a:t>
            </a:r>
            <a:endParaRPr lang="en-US" sz="2763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горы действуют как естественный барьер: они задерживают или ослабляют проникновение холодных воздушных масс. Из‑за этого в крае реже бывают длительные сильные морозы.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наветренных склонах обычно выпадает больше осадков: воздух поднимается, охлаждается и конденсируется. В результате горные районы часто влажнее и «богаче» снегом в холодный период.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высотной поясности на сравнительно небольшом расстоянии меняются условия. Так рядом могут встретиться степи, леса, горные луга и более холодные зоны с заснеженными вершинами.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тёплый климат Краснодарского края
</a:t>
            </a:r>
            <a:endParaRPr lang="en-US" sz="242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природных факторов и их последовательного влияния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557559"/>
            <a:ext cx="4106400" cy="24274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различия внутри региона
</a:t>
            </a:r>
            <a:endParaRPr lang="en-US" sz="2874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Сравните, как меняются январские и июльские температуры, осадки и тип климата в разных частях края.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Побережье обычно теплее и влажнее, степь суше и контрастнее по погоде, а в горах прохладнее и нередко выпадает больше осадков, включая снег.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климатические характеристики регионов; точные значения зависят от источника и периода наблюдений.
</a:t>
            </a:r>
            <a:endParaRPr lang="en-US" sz="105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863" y="1294125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4263" y="1294125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12925"/>
            <a:ext cx="571500" cy="508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мир тёплого региона
</a:t>
            </a:r>
            <a:endParaRPr lang="en-US" sz="3000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дубравы и каштановые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крае встречаются дубравы, буковые и каштановые леса. Такие сообщества образуются там, где достаточно влаги и подходящая почва, поэтому растения разных ярусов хорошо приживаются.
</a:t>
            </a:r>
            <a:endParaRPr lang="en-US" sz="1075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Луга и кустарники предгорий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Предгорья богаты травами и кустарниками: на склонах формируются луговые и переходные растительные сообщества. Разнообразие поддерживается сменой высот, освещённости и режима влажности.
</a:t>
            </a:r>
            <a:endParaRPr lang="en-US" sz="1003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 травы и посадки полей
</a:t>
            </a:r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степной зоне преобладают степные травы, которые приспособлены к более сухому воздуху и ветрам. В хозяйственных ландшафтах они соседствуют с культурными растениями.
</a:t>
            </a:r>
            <a:endParaRPr lang="en-US" sz="1038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«Субтропические» виды у моря
</a:t>
            </a:r>
            <a:pPr algn="l" indent="0" marL="0">
              <a:lnSpc>
                <a:spcPct val="100000"/>
              </a:lnSpc>
              <a:buNone/>
            </a:pPr>
            <a:r>
              <a:rPr lang="en-US" sz="1045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5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Черноморском побережье иногда растут растения с признаками субтропической флоры: магнолия, кипарис, лавр, самшит и инжир. Их распространению помогает тёплая зима и морская влажность.
</a:t>
            </a:r>
            <a:endParaRPr lang="en-US" sz="1045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морская близость меняет флору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Растительность становится разнообразнее из‑за сочетания высот, влажности и близости моря. На одном направлении могут сменяться типы лесов, кустарников и трав, создавая «мозаику» природных зон.
</a:t>
            </a:r>
            <a:endParaRPr lang="en-US" sz="100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природные зоны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крае обитают кабан, косуля, лисица, енотовидная собака и зайцы. Разные виды находят места для жизни в лесах, степях и у побережья, где корм и укрытия различаются.
</a:t>
            </a:r>
            <a:endParaRPr lang="en-US" sz="1580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реках, лиманах и морской акватории встречаются рыбы и водоплавающие птицы. Здесь экосистема связана с водой напрямую: от качества воды и наличия корма зависит многое.
</a:t>
            </a:r>
            <a:endParaRPr lang="en-US" sz="1466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Степные, лесные, горные и прибрежные зоны образуют «комплект» разных условий. Благодаря этому поддерживается высокое биоразнообразие: животные могут выбирать среду под свои потребности.
</a:t>
            </a:r>
            <a:endParaRPr lang="en-US" sz="134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в разных частях Краснодарского края
</a:t>
            </a:r>
            <a:endParaRPr lang="en-US" sz="2789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побережье и в горах облачность держится дольше, поэтому осадков обычно больше. В степной части из‑за более сухого воздуха осадки выпадают реже и чаще бывают краткими.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контраст: влажнее всего горы и побережье, суше — степные равнины. Именно это создаёт разные природные зоны и разный облик растительности.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сопоставление по климатическим справочникам (данные в шкале сравнения, без приведения точных чисел), дата обращения: 11.05.2026
</a:t>
            </a:r>
            <a:endParaRPr lang="en-US" sz="8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Тёплое море и удобный сезон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побережья мягкая зима и продолжительное лето: купальный сезон ощущается как долгий и комфортный. Морской воздух помогает переживать жару легче, а прогулки у воды становятся частью отдыха даже в межсезонье. Для иллюстрации подойдут пляжи и набережные.
</a:t>
            </a:r>
            <a:endParaRPr lang="en-US" sz="1122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Санатории там, где климат работает как «вторая терапия»
</a:t>
            </a:r>
            <a:pPr algn="l" indent="0" marL="0">
              <a:lnSpc>
                <a:spcPct val="100000"/>
              </a:lnSpc>
              <a:buNone/>
            </a:pPr>
            <a:r>
              <a:rPr lang="en-US" sz="1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активно развиты санаторно‑курортные практики: сочетание климата, морского воздуха и лечебной инфраструктуры создаёт «курорт в разных форматах». Посещение санатория удобно совмещать с прогулками и процедурами, особенно когда ландшафт разнообразен. Подойдут кадры санаторных корпусов на фоне Кавказа.
</a:t>
            </a:r>
            <a:endParaRPr lang="en-US" sz="102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рядом: туризм и вид на море одновременно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Краснодарский край интересен не только пляжами: в горах можно планировать треккинг и экскурсии, поднимаясь к смотровым точкам и холодным ручьям. Такой контраст ландшафтов делает поездку разнообразной. Для визуала подойдут тропа в горах и панорама, где видны море и хребет.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здесь сосредоточены курорты
</a:t>
            </a:r>
            <a:endParaRPr lang="en-US" sz="285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тёплого края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Длительное тёплое лето и мягкая осень дают растениям больше времени на рост. Поэтому в южных районах стабильно выращивают виноград, овощи и фрукты, успевая снять урожай до холодов.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плодородных равнинах развиты садоводство и растениеводство, а также культуры, которым подходит тёплая погода: кукуруза и подсолнечник. Близость моря помогает в создании благоприятных условий для многих хозяйств.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урожайность зависит от погоды: засухи, сильные ливни и весенние заморозки могут повреждать посевы и сады. Поэтому аграрии используют полив, защитные меры и более устойчивые сорта.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1652" y="1038300"/>
            <a:ext cx="3360545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края дают сразу несколько «ресурсных опор»: климат и береговую линию, почвы и леса, а также горные ландшафты и природные источники. Это напрямую отражается на том, чем занимаются люди.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моря, плодородных равнин и гор создаёт «смешанную» экономику: рядом развиваются туризм, сельское хозяйство и санаторное лечение, а также усиливаются транспортные связи.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природным условиям Краснодарского края (учебные атласы и справочные сведения), дата: 11.05.2026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 виды хозяйственной деятельности
</a:t>
            </a:r>
            <a:endParaRPr lang="en-US" sz="202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 курортной застройки усиливает нагрузку на берег: больше бытового мусора и меньше свободных природных территорий. Это заметно влияет на прибрежную растительность и привычные места обитания животных.
</a:t>
            </a:r>
            <a:endParaRPr lang="en-US" sz="1517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Из‑за увеличения потока людей ухудшается качество воды в отдельных местах: возрастает загрязнение поверхностных стоков и меняются условия у береговой линии. Требуются санитарные меры и контроль работы очистных систем.
</a:t>
            </a:r>
            <a:endParaRPr lang="en-US" sz="1517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горных районах опасны лесные пожары, особенно в периоды сухой погоды. Ещё одна проблема — эрозия склонов: при повреждении почвенного покрова ливни легче «смывают» землю.
</a:t>
            </a:r>
            <a:endParaRPr lang="en-US" sz="1517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природы опирается на заповедники и заказники, где запрещены многие виды хозяйственной деятельности. Важно и бережное поведение туристов: соблюдение маршрутов помогает не разрушать хрупкие экосистемы.
</a:t>
            </a:r>
            <a:endParaRPr lang="en-US" sz="1517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 территории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природы и жизни людей в Краснодарском крае
</a:t>
            </a:r>
            <a:endParaRPr lang="en-US" sz="2455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климат формируют природные зоны, а они определяют хозяйство, расселение и использование территории.
</a:t>
            </a:r>
            <a:endParaRPr lang="en-US" sz="128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73868"/>
            <a:ext cx="2684700" cy="18798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9025" y="973868"/>
            <a:ext cx="2684700" cy="187981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3050" y="986104"/>
            <a:ext cx="2672700" cy="18792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6250" y="3059300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Сочинский национальный парк: горный лес и редкие виды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заповедных зонах Сочинского национального парка бережно сохраняют горные леса и биотопы, где встречаются редкие растения и животные. Маршруты проходят по территории, требующей внимания и аккуратности. Для изображения подойдут заповедная тропа и тень старых деревьев.
</a:t>
            </a:r>
            <a:endParaRPr lang="en-US" sz="1056" dirty="0"/>
          </a:p>
        </p:txBody>
      </p:sp>
      <p:sp>
        <p:nvSpPr>
          <p:cNvPr id="10" name="Text 1"/>
          <p:cNvSpPr txBox="1"/>
          <p:nvPr/>
        </p:nvSpPr>
        <p:spPr>
          <a:xfrm>
            <a:off x="33736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биосферный заповедник: разнообразие высот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 биосферный заповедник охраняет природные комплексы Большого Кавказа и богатство экосистем. На сравнительно небольшой площади заметны различия по высоте: от лесных участков до более прохладных местообитаний. Подойдут горный склон, ручей или лесная поляна.
</a:t>
            </a:r>
            <a:endParaRPr lang="en-US" sz="1056" dirty="0"/>
          </a:p>
        </p:txBody>
      </p:sp>
      <p:sp>
        <p:nvSpPr>
          <p:cNvPr id="11" name="Text 2"/>
          <p:cNvSpPr txBox="1"/>
          <p:nvPr/>
        </p:nvSpPr>
        <p:spPr>
          <a:xfrm>
            <a:off x="6246700" y="3064275"/>
            <a:ext cx="24069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Утришский заповедник: берег, где природа особенно уязвима
</a:t>
            </a:r>
            <a:pPr algn="ctr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Утришский заповедник защищает природные участки Черноморского побережья, где встречаются ценные виды растений и животных. Здесь важно показывать «хрупкость красоты»: каждый шаг влияет на среду обитания. Для визуала подойдут каменистый берег, прибрежный лес и спокойная тропа.
</a:t>
            </a:r>
            <a:endParaRPr lang="en-US" sz="1056" dirty="0"/>
          </a:p>
        </p:txBody>
      </p:sp>
      <p:sp>
        <p:nvSpPr>
          <p:cNvPr id="12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3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
</a:t>
            </a:r>
            <a:endParaRPr lang="en-US" sz="254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тёплого климата региона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 тёплого климата усиливается не одним фактором, а сразу несколькими: тепло приходит с солнечной радиацией, а море и рельеф смягчают похолодания.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факторов делает зиму мягче, чем в большинстве регионов России. Наибольшую роль обычно играют морское влияние и общее южное расположение.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факторов по природным условиям региона (относительная модель, без приведения точных климатических коэффициентов), дата: 11.05.2026
</a:t>
            </a:r>
            <a:endParaRPr lang="en-US" sz="8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863" y="1310875"/>
            <a:ext cx="571500" cy="50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78106" y="1294125"/>
            <a:ext cx="473813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44463" y="1294125"/>
            <a:ext cx="541500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38325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природного своеобразия
</a:t>
            </a:r>
            <a:endParaRPr lang="en-US" sz="2306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Черное и Азовское моря смягчают температуру и повышают влажность воздуха. Поэтому у побережья климат заметно комфортнее и мягче по сравнению с более удалёнными районами.
</a:t>
            </a:r>
            <a:endParaRPr lang="en-US" sz="1075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Большого Кавказа
</a:t>
            </a:r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работает как естественный «барьер» и влияет на ветры. В горах меняется высота, а вместе с ней — температура и характер осадков, формируя разные ландшафты.
</a:t>
            </a:r>
            <a:endParaRPr lang="en-US" sz="1158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 степные участки
</a:t>
            </a:r>
            <a:pPr algn="l" indent="0" marL="0">
              <a:lnSpc>
                <a:spcPct val="100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края чередуются лесные массивы, дубравы и более сухие степные пространства. Такое разнообразие помогает поддерживать разные виды растений и животных.
</a:t>
            </a:r>
            <a:endParaRPr lang="en-US" sz="1075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Микроклимат и богатая растительность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влажность, высота и близость моря создают множество микрозон. Из‑за этого рядом могут встречаться субтропические элементы и более типичные для умеренных широт растения.
</a:t>
            </a:r>
            <a:endParaRPr lang="en-US" sz="1003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хозяйственная ценность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 делают край привлекательным для сельского хозяйства, туризма и санаторного отдыха. Люди используют ресурсы аккуратнее там, где действуют охраняемые территории.
</a:t>
            </a:r>
            <a:endParaRPr lang="en-US" sz="100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задаёт «формулу» жизни региона
</a:t>
            </a:r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Краснодарский край — важная природная, курортная и сельскохозяйственная территория. Южное положение, близость Чёрного и Азовского морей и горы Кавказа помогают сохранять уникальное сочетание климата и ландшафтов.
</a:t>
            </a:r>
            <a:endParaRPr lang="en-US" sz="439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2026-05-11T22:26:35Z</dcterms:created>
  <dcterms:modified xsi:type="dcterms:W3CDTF">2026-05-11T22:26:35Z</dcterms:modified>
</cp:coreProperties>
</file>