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Ю. П. Казаков: лирическая проза о человеке, природе и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рассказы о Северe, памяти и нравственном выборе.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Казаков и лирическая проза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пришел в литературу в эпоху, когда особенно ценили внутренний мир человека и правду повседневности. Его короткие рассказы соединяют событие, настроение и память, а в центре всегда остается живой характер.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Ю. П. Казакова: главные вехи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— первые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1950-х годов начали печататься его первые рассказы, и он уверенно вошел в литературу как тонкий наблюдатель.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 — рождение в Москве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появился на свет в Москве и с ранних лет узнал непростую городскую жизнь, которая позже отразилась в его прозе.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учеба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Казаков занимался музыкой, затем поступил в Литературный институт имени А. М. Горького и окончил его в 1958 году.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 — зрелое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были созданы самые известные произведения Казакова о Севере, детстве, природе и человеческих отношениях.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00933"/>
            <a:ext cx="4894200" cy="29005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Ю. П. Казакова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увидеть, как складывался короткий, но яркий путь писателя.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наследие Казакова связано с коротким рассказом, где раскрываются большие чувства и важные вопросы.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Ю. П. Казакове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в прозе Казакова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 живой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Казакова Север никогда не выглядит простым фоном. Море, туман, холодный ветер и долгие сумерки создают особую, почти звучащую атмосферу.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 испытание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пейзаж помогает показать труд, одиночество и достоинство людей. Через северную природу писатель раскрывает характеры без лишних слов и объяснений.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рассказов Казакова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что заметно в его прозе, — это память о детстве. Детские впечатления у Казакова не только светлые, но и тревожные, поэтому они звучат особенно правдиво.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тема — одиночество и доброта. Герои часто оказываются в трудной ситуации и понимают, как важно не пройти мимо чужой беды и остаться честным.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нравственный выбор. Даже маленький поступок у Казакова может показать, каким человеком является герой, и вызвать сильное переживание у читателя.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тематического круга произведений Ю. П. Казакова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в творчестве Ю. П. Казакова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Казакова тесно связаны между собой: пейзаж часто передает настроение героя и помогает понять его внутреннее состояние.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его прозе значат природа и память: именно они создают эмоциональный тон рассказов.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пишет спокойно и без лишнего пафоса. Его текст звучит тихо, но именно поэтому особенно убедительно и близко читателю.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верное слово, жест или пейзажная подробность у него заменяют длинное объяснение и помогают сразу увидеть характер героя.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фразы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его прозы напоминает плавную речь. Короткие предложения и паузы делают текст живым, мягким и выразительным.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смысл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Казакова не просто украшает рассказ. Она передает настроение, усиливает переживания героя и помогает понять главное.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рассказ Ю. П. Казакова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обычного наблюдения рождается короткий, но глубокий рассказ.
</a:t>
            </a:r>
            <a:endParaRPr lang="en-US" sz="15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ребенка и тема памяти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Казакова ребенок видит мир особенно честно: без украшений, громких слов и самообмана. Через детский взгляд писатель показывает и радость, и раннее чувство одиночества.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 в его рассказах связана с домом, улицей, вечером, тихими разговорами и потерями. Эти детали помогают понять, как прошлое влияет на взрослого человека.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«Тихое утро»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— обычное утро на природе, которое внезапно становится испытанием для мальчиков. Спокойный пейзаж помогает особенно сильно почувствовать тревогу и напряжение.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показывает, как страх сменяется действием: один из героев оказывается в ситуации, где нужно не растеряться и помочь другому. Так раскрываются характер и ответственность.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связана со взрослением через поступок. Смелость здесь не в словах, а в реальной помощи, когда от человека зависит чужая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«Арктур — гончий пес»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замечать чувства тех, кто не может сказать о них словами. Отношение к собаке становится проверкой человеческой чуткости и душевной щедрости.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Арктур в рассказе показан не просто как собака, а как живое существо со своим достоинством, привычками и внутренней силой. Читатель чувствует его одиночество и особую судьбу.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Автору важно вызвать сострадание: через поведение, движения и звуки Арктура раскрывается его связь с человеком. В этой связи видны доброта и ответственность за слабого.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запоминается тихой интонацией и точными деталями. Они помогают увидеть в истории о собаке важные темы верности, боли утраты и уважения к жизни.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Ю. П. Казакова; обобщение по рассказам школьного чтения.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встречаются в рассказах Казакова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часто выбирает героев, которых можно встретить в обычной жизни: на дороге, у воды, в деревне или в городе. Это делает его прозу близкой читателю.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писателя не профессия героя, а его состояние: тревога, усталость, надежда или сострадание. Через это раскрывается характер.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26022"/>
            <a:ext cx="4788300" cy="26406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и другие писатели лирической прозы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1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особенностей по произведениям А. П. Чехова, И. А. Бунина, М. М. Пришвина и Ю. П. Казакова.
</a:t>
            </a:r>
            <a:endParaRPr lang="en-US" sz="510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Казаков наследует традиции классиков, но сохраняет собственный голос и северную, очень тихую интонацию.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близок к традиции лирической прозы, но особенно выделяется северным пейзажем и вниманием к тихим человеческим переживаниям.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Казаков занял прочное место среди авторов короткого рассказа. Его проза выделяется искренностью, вниманием к настроению и уважением к читателю.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отличают живая речь, точная деталь и доверие к простому сюжету. Он показывает, что обычное событие может оказаться очень значимым.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стали заметны благодаря умению раскрывать глубокое чувство через небольшой эпизод. Даже короткая история у него звучит как важный разговор о человеке.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после войны читатели особенно ценили произведения, где говорилось о настоящей жизни без пафоса и назиданий. Казаков точно попал в этот литературный запрос.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Казакова в литературе 1950–1960-х годов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где слышен ветер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сером берегу море кажется тяжёлым и близким, а ветер — почти видимым. В таком пейзаже особенно ясно ощущаются тишина, работа и ожидание, которые часто сопровождают героев Казакова.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далёкому морю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уходит в даль, и перед глазами остаются берег, вода и низкое небо. Такой северный путь помогает почувствовать не только красоту края, но и стойкость людей, которые живут и работают здесь.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Посёлок у холодной воды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дома, пристань и лодка создают образ северного поселка, где жизнь не бывает лёгкой. Здесь человек выглядит особенно собранным, потому что рядом всегда холод, расстояние и суровая природа.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в творчестве Ю. П. Казакова: три живых кадра
</a:t>
            </a:r>
            <a:endParaRPr lang="en-US" sz="23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рассказу у Ю. П. Казакова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точного наблюдения рождается короткий, но эмоционально насыщенный рассказ.
</a:t>
            </a:r>
            <a:endParaRPr lang="en-US" sz="15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Ю. П. Казаков важен для читателя сегодня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показывает, что уважение к природе и к другому человеку начинается с внимательного взгляда. Такая позиция особенно важна в мире, где люди часто спешат.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Казакова учат замечать ценность обычных моментов: разговора, дороги, тишины, ожидания. Это помогает увидеть красоту там, где на первый взгляд нет ничего особенного.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сталкиваются с чувствами, знакомыми подросткам: одиночеством, неловкостью, дружбой, страхом потерять близкого. Поэтому истории писателя легко понять и почувствовать.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напоминает: маленький поступок может многое сказать о характере. Именно в этом для читателя сегодня состоит её сила и современность.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художественным особенностям прозы Ю. П. Казакова.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прозу Казакова запоминающейся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Казакова важна не внешняя эффектность, а спокойная сила слова. Именно поэтому его рассказы часто оставляют долгое послевкусие.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черты — деталь, пейзаж и сочувствие: вместе они создают узнаваемую интонацию и помогают почувствовать глубину простого сюжета.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Казаков: тишина, в которой слышен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показывает, что большой смысл может скрываться в коротком рассказе. Его проза учит замечать природу, понимать людей и ценить честный, добрый поступок.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2026-05-19T06:46:31Z</dcterms:created>
  <dcterms:modified xsi:type="dcterms:W3CDTF">2026-05-19T06:46:31Z</dcterms:modified>
</cp:coreProperties>
</file>