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и ветер — как воздух движется вокруг нас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 массой давит на Землю. Ветер возникает, когда он перемещается между областями давления.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географии нужны давление и ветер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не видим воздух, но он постоянно движется. На погоду влияют нагрев поверхности Солнцем, температура воздуха и перемещение воздушных масс. В 5 классе это помогает понять, почему меняется погода и откуда берётся ветер.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атмосферное давление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— это давление столба воздуха на поверхность Земли и все предметы на ней. Оно действует со всех сторон, потому что воздух окружает нас полностью.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давления измеряют барометром. Его показания помогают понять, как меняется погода и что происходит в атмосфере над конкретным местом.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поверхности Земли давление обычно выше, чем в горах. Чем выше мы поднимаемся, тем меньше воздуха находится сверху, поэтому давление уменьшается.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воздух давит на предметы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создают частицы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состоит из мельчайших частиц, которые движутся и сталкиваются с предметами. Поэтому давление воздуха действует не только сверху, но и сбоку, и снизу.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показать в опыте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увидеть действие давления, можно провести простой опыт: перевёрнутый стакан с водой, присоска на гладкой поверхности или сжатый шприц без иглы.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давление с высотой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над землёй, тем тоньше становится слой воздуха над нами, поэтому давление снижается.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графику видно: уменьшение давления идёт постепенно. Это объясняет, почему в горах становится труднее дышать.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значения: уровень моря ≈ 760 мм рт. ст. (1013 гПа).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давление меняется в одном и том же месте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суша нагревается быстрее воды. Тёплый воздух над сушей поднимается, и давление внизу становится немного ниже.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поверхность остывает. Воздух становится плотнее и опускается вниз, поэтому давление обычно повышается.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холодное время года воздух часто плотнее, чем в тёплую погоду. Из-за этого давление в конкретных местах может заметно меняться.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одной и той же высоте атмосферное давление меняется из‑за температуры воздуха и перемещения воздушных масс.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образуется ветер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причина — разница атмосферного давления между соседними областями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475" y="21512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477" y="2114972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151" y="2131725"/>
            <a:ext cx="554100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и низкое давление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давление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высоком давлении чаще бывает ясная погода и меньше облаков. Воздух в таких областях обычно движется спокойнее, поэтому ветер нередко слабый.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 воздуха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стремится перемещаться из области высокого давления в область низкого. Именно это движение создаёт ветер и влияет на погоду вокруг.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давление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низком давлении нередко усиливаются облачность и ветер. Могут выпадать осадки, потому что воздух активно перемещается и поднимается.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6632" y="2579511"/>
            <a:ext cx="6228408" cy="211582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Приборы, которые изучают воздух и погоду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Барометр, анемометр и флюгер показывают важные характеристики атмосферы, а гигрометр — влажность. Вместе они помогают наблюдать и делать прогноз.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сравниваем показания приборов, можно понять, как меняются погода и ветер.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сведения о школьных метеоприборах.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28895" y="2054943"/>
            <a:ext cx="3166808" cy="36600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722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дует ветер и как это показывает флюгер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685475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называют направление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ветра называют по той стороне горизонта, откуда он дует: северный, южный, западный или восточный. Так легче описывать ветер в прогнозах и наблюдениях.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536103" y="2247175"/>
            <a:ext cx="3282300" cy="33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флюгер на метеоплощадке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Флюгер поворачивается по ветру и показывает, откуда он дует. На школьной метеоплощадке флюгер устанавливают выше деревьев и зданий, чтобы ветер не искажался.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ветра и её примерные значения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скорости ветер сильнее влияет на движение воздуха вокруг нас: качает листья, заметнее становится размах флагов и труднее удерживать лёгкие предметы.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общий принцип: при большей разнице давления между районами воздух разгоняется сильнее и ветер становится быстрее.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ориентиры скорости ветра по диапазонам м/с (по материалам школьной метеоклассики, без привязки к конкретной стране/схеме).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ветры: бриз и горно-долинный ветер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у побережья — бриз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нагревается быстрее воды, тёплый воздух поднимается, и более холодный воздух с моря начинает двигаться к берегу. Направление ветра меняется в течение дня.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у побережья — переход бриза
</a:t>
            </a:r>
            <a:endParaRPr lang="en-US" sz="1305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Остывание суши делает воздух над ней более прохладным и плотным. Ветер меняет направление: теперь он чаще дует с суши на море и становится спокойнее.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и ночью в горах — горно-долинный ветер
</a:t>
            </a:r>
            <a:endParaRPr lang="en-US" sz="1022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воздух в долинах теплеет и поднимается к склонам, а ночью остывает и стекает обратно в долину. Это повторяется из-за контраста температур.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ветер помогает природе и людям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пыльцу и семена, помогая растениям расселяться на новые места. Он также способствует испарению и обмену воздуха, что влияет на микроклимат в лесах, полях и городах.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используют силу ветра в парусных судах и на ветряных электростанциях для выработки энергии. При этом сильные порывы могут ломать ветки, срывать крыши и опрокидывать лёгкие предметы.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воздуха в атмосфере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идеи: нагрев и охлаждение воздуха в разных слоях атмосферы; схема описывает непрерывное движение воздушных масс.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ветер не всегда дует прямо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Земли большие воздушные массы отклоняются от прямолинейного движения. Это происходит потому, что меняется направление их движения относительно поверхности планеты.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Северном полушарии отклонение обычно идёт вправо, а в Южном — влево. Поэтому направление ветра часто кажется «извилистым», особенно в крупных системах погоды.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даже с отклонением главная причина ветра сохраняется: воздух перемещается из области повышенного давления в область пониженного, а значит, разница давлений управляет скоростью.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9337"/>
            <a:ext cx="6228408" cy="167617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погода бывает при разном давлении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типичные признаки: высокое и низкое давление связаны с разным количеством облаков и силой ветра.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давлению можно сделать прогноз: высокое чаще означает спокойную погоду, низкое — усиление ветра и рост вероятности облачности и осадков.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курсы географии по связи давления и погоды (качественные закономерности).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получают прогноз погоды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регулярные наблюдения за атмосферой и сравнение показаний приборов.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ветер и правила безопасности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Шквал — это краткое, но очень сильное усиление ветра. Он может застать врасплох: порыв резко ускоряет движение воздуха и повышает риск падений и повреждений.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порывов окна лучше держать закрытыми: так снижается риск травм от разбитых стёкол и попадания мелких обломков. Не стойте у открытых проёмов и в местах падения веток.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сильном ветре опасны сухие деревья, неустойчивые конструкции, рекламные щиты и незакреплённые предметы во дворах и на балконах. Всё, что может сорваться, становится угрозой.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подходите к деревьям и линиям электропередачи и по возможности держитесь подальше от проводов. Если рядом есть укрытие, выбирайте безопасную дистанцию и следуйте сообщениям служб.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показывают карты ветра и давления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погодных картах области одинакового давления соединяют линиями — изобарами. Чем ближе изобары друг к другу, тем сильнее меняется давление на расстоянии и тем вероятнее более резкий ветер.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обычно отмечают направление движения воздуха, а также возможные зоны осадков. Для наглядности используют реальную карту погоды или упрощённую модель изобар и метеостанцию.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выводы о давлении и ветре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описывает, как воздух давит на Землю. Ветер возникает из-за разницы давления и перемещает воздух, влагу и тепло. Приборы — барометр, анемометр и флюгер — помогают наблюдать и понимать изменения погоды.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2026-05-13T00:03:42Z</dcterms:created>
  <dcterms:modified xsi:type="dcterms:W3CDTF">2026-05-13T00:03:42Z</dcterms:modified>
</cp:coreProperties>
</file>