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сохраняют форму, размеры и равенство фигур.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простейшие свойства движений
</a:t>
            </a:r>
            <a:endParaRPr lang="en-US" sz="360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движения в геометрии
</a:t>
            </a:r>
            <a:endParaRPr lang="en-US" sz="2771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позволяют быстро сравнивать фигуры, доказывать их равенство и понимать симметрию. Эти идеи встречаются в построениях, на координатной плоскости и в привычных примерах из жизни — от зеркал до орнаментов и вращающихся предметов.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движения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расстояний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 — это преобразование плоскости, при котором расстояние между любыми двумя точками не меняется. Если точки A и B переходят в A1 и B1, то AB = A1B1.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сохранения расстояний следует, что после движения фигура не меняет форму и размеры. Она лишь переходит в равную ей фигуру, без растяжения, сжатия или искажения.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удобно рассматривать как точное перемещение фигуры на плоскости. Оно сохраняет все важные измерения, поэтому его используют в доказательствах и построениях.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 движении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1312050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и углы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 сохраняются длины всех отрезков и величины всех углов. Поэтому соответствующие стороны и углы исходной фигуры и её образа остаются равными.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202922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размеры фигуры не меняются, сохраняются её периметр и площадь. Это особенно важно при сравнении фигур и решении задач на равенство.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9525" y="274639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 лучи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переходит в прямую, луч — в луч, а отрезок — в равный отрезок. Если три точки были на одной прямой, их образы тоже будут коллинеарны.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9525" y="346357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после движения остаётся серединой соответствующего отрезка. Это свойство часто используют при построениях и проверке правильности чертежа.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9525" y="418074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не нарушает взаимное расположение точек в фигуре. Поэтому можно сравнивать не только отдельные элементы, но и весь рисунок целиком.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13428"/>
            <a:ext cx="4106400" cy="15157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движений и их признаки
</a:t>
            </a:r>
            <a:endParaRPr lang="en-US" sz="2871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основных движений на плоскости и их характерных свойств.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преобразования являются движениями, потому что не изменяют размеры и форму фигуры.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9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параллельном переносе каждая точка фигуры смещается на один и тот же вектор. Вектор задаёт направление и длину, поэтому все точки двигаются одинаково.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переноса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при переносе не поворачивается и не отражается. Её форма остаётся прежней, а соответствующие стороны и углы после переноса совпадают с исходными.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меняется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движение легко увидеть на клетчатой бумаге, в повторяющемся узоре или при перемещении одинаковых элементов на координатной плоскости.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параллельного переноса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сохраняются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параллельного переноса все отрезки остаются равными своим исходным образам. Это значит, что размеры фигуры не изменяются, и её можно точно сопоставить с исходной.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параллельность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сохраняют свою величину, а прямые переходят в параллельные им прямые. Если в фигуре были параллельные стороны, они останутся параллельными и после переноса.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форма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фигуры не меняется, потому что перенос не искажает её. Изображение остаётся таким же, только занимает новое положение на плоскости.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часто используют в координатных построениях и при работе с повторяющимися рисунками, где важно сохранить точность и одинаковость элементов.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Зеркальное отражение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осевой симметрии каждая точка фигуры переходит по другую сторону от прямой на таком же расстоянии. Эта прямая называется осью симметрии.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лежащие на оси симметрии, не изменяют своего положения. Они остаются на месте, потому что находятся одинаково близко к обеим сторонам отражения.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хорошо заметна в изображении бабочки, листа растения, а также в некоторых буквах, например А, М и 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точку, симметричную относительно прямой
</a:t>
            </a:r>
            <a:endParaRPr lang="en-US" sz="2256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зеркальной точки относительно заданной прямой.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осевой симметрии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19520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сохраняет расстояния и углы, поэтому фигура и её отражение равны. Они совпадают по форме и размерам, хотя расположены по разные стороны от оси.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71967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ориентации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отражения правая и левая стороны как бы меняются местами. Из-за этого ориентация фигуры меняется, хотя её размеры и форма остаются прежними.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24414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оси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лежащие на оси симметрии, остаются неподвижными. Это удобно использовать при построении отражения и проверке правильности симметричного рисунка.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76861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при отражении совпадает сама с собой, говорят, что она имеет ось симметрии. У некоторых фигур такая ось одна, у других — несколько.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129308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узнавать закономерности в чертежах, узорах и геометрических задачах. Она делает рисунки аккуратными и облегчает их анализ.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точки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повороте каждая точка фигуры движется по окружности с центром в одной неподвижной точке. При этом сохраняется расстояние до центра, а сама фигура не меняет размеров.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поворот
</a:t>
            </a:r>
            <a:endParaRPr lang="en-US" sz="1192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определяется центром, величиной угла и направлением вращения — по или против часовой стрелки. Без этих трёх данных нельзя однозначно построить образ фигуры.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задаёт преобразование
</a:t>
            </a:r>
            <a:endParaRPr lang="en-US" sz="1171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удобно заметить в движении стрелок часов, колеса велосипеда и квадратной детали, повернутой на 90 градусов. Во всех случаях форма остаётся той же, меняется только положение.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поворот
</a:t>
            </a:r>
            <a:endParaRPr lang="en-US" sz="11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движений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все три преобразования одинаково сохраняют размеры фигуры. Различаются только опорный элемент и изменение ориентации.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Перенос, симметрия и поворот — разные по виду, но одинаковые по главному свойству: они не меняют форму и размеры фигуры.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9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9406" y="1295150"/>
            <a:ext cx="338438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45169" y="1295150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движение по свойствам фигуры
</a:t>
            </a:r>
            <a:endParaRPr lang="en-US" sz="2288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несколько соответствующих отрезков: если их длины совпадают, это важный признак движения. Удобно брать не одну, а две-три пары сторон, чтобы избежать ошибки при проверке.
</a:t>
            </a:r>
            <a:endParaRPr lang="en-US" sz="1181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соответствующие углы сохраняются. Если вершины выглядят по-разному, но величины углов одинаковы, фигуры могут быть связаны движением, а не случайным похожим рисунком.
</a:t>
            </a:r>
            <a:endParaRPr lang="en-US" sz="115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тест — расстояние между любыми двумя точками. Если хотя бы одно расстояние изменилось, преобразование уже не является движением, даже если общая форма кажется похожей.
</a:t>
            </a:r>
            <a:endParaRPr lang="en-US" sz="1075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надёжной проверки удобно анализировать вершины, диагонали и характерные части фигуры. Так легче заметить, что именно сохранилось, и определить вид преобразования без лишних вычислений.
</a:t>
            </a:r>
            <a:endParaRPr lang="en-US" sz="10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движения проявляются в привычных ситуациях и какие свойства при этом не меняются.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реальных объектах движения помогают повторять элементы точно и без искажений; особенно часто это видно в зеркалах, орнаментах и вращающихся механизмах.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из повседневной жизни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движений в окружающем мире
</a:t>
            </a:r>
            <a:endParaRPr lang="en-US" sz="28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фигуры после движения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9525" y="1312050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одну фигуру можно получить из другой движением, то эти фигуры равны. Это означает совпадение всех соответствующих сторон, углов и размеров без дополнительных измерений.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59525" y="2428425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совпадает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равных фигур одинаковы периметр и площадь, а соответствующие элементы накладываются друг на друга. Такое равенство удобно использовать, когда нужно доказать совпадение частей чертежа.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9525" y="3544800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по геометрии движение помогает быстро установить равенство фигур и сократить вычисления. Достаточно показать, что преобразование сохраняет форму, размеры и взаимное расположение элементов.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движения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двух фигур по равенству элементов и характеру преобразования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свойства движений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800" y="1302731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остаются прямыми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лежали на одной прямой, то их образы при движении тоже лежат на одной прямой. Это свойство особенно полезно при построении чертежей и проверке аккуратности рисунка.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3800" y="248649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переходит в середину соответствующего отрезка. Благодаря этому можно быстро находить новые точки на чертеже и проверять, правильно ли выполнено преобразование.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3800" y="367024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тоже 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выполнить одно движение вслед за другим, результат тоже может быть движением. Это помогает строить более сложные преобразования из простых шагов и объяснять геометрические построения.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как пример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снежинки ветви расположены так, что одна часть повторяет другую вокруг центра. Именно поэтому её форма кажется аккуратной и уравновешенной. Такая симметрия наглядно показывает, как геометрия помогает описывать природные узоры.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и крыло насекомого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растения или крыло бабочки часто можно мысленно разделить на две похожие половины. Осевая симметрия делает такие объекты удобными для восприятия, а также подчёркивает их естественную гармонию и чёткую структуру.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на плитке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узорах на ткани, плитке или фасадах часто повторяются одинаковые элементы. Повторение создаёт ритм, а симметрия помогает сохранить точность рисунка на большом участке поверхности, не нарушая его целостности.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природе и орнаментах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относится к движениям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выделены преобразования, которые сохраняют размеры, и те, что меняют расстояния между точками. Именно изменение масштаба нарушает условие движения.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растягивается, сжимается или искажается, это уже не движение. Настоящие движения сохраняют форму, длины и углы.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9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движениях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позволяют без искажений переносить, отражать и поворачивать фигуры. Они сохраняют расстояния, углы и равенство фигур, поэтому особенно важны для доказательств, построений и распознавания симметрии.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2026-06-03T14:35:08Z</dcterms:created>
  <dcterms:modified xsi:type="dcterms:W3CDTF">2026-06-03T14:35:08Z</dcterms:modified>
</cp:coreProperties>
</file>