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система: базовое понятие информатики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— целое из взаимосвязанных элементов, работающих ради общей цели: от компьютера до организма.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понятие системы важно для информатики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— основа моделирования, алгоритмизации, программирования, сетей и управления. В информатике это объект с правилами взаимодействия элементов: железо, программы, данные и пользователи. В XX веке системный взгляд укрепили кибернетика и теория управления.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система включает элементы и связи между ними, а также границу и внешнюю среду. У целого есть общая функция: она задаёт, ради чего взаимодействуют части.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системы не сводятся к сумме свойств элементов по отдельности: главное рождается в их взаимодействии. Так устроены компьютер, класс, организм и дорожная сеть.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информатики особенно важны связи: процессор, память и устройства ввода-вывода сами по себе не образуют рабочий компьютер. Поэтому анализируют часы, школу, операционную систему и сеть Интернет.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5989"/>
            <a:ext cx="4418400" cy="15984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система возникает, когда элементы устойчиво связаны и работают ради общей функции.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Элементы, связи и цель: сравнение нескольких систем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«части» без устойчивых связей и общей цели не дают полноценной системы: функциональность появляется в целостном взаимодействии.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системного подхода и типовые примеры из информатики и повседневной жизни.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 миром: ресурсы и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редко бывает изолированной: она постоянно обменивается с внешней средой веществом, энергией или информацией. В информатике это особенно заметно по входным данным и результатам обработки.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 внешняя среда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системы и входы/выходы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системы отделяет внутренние процессы от внешних воздействий, но не прерывает обмен. Поэтому важно различать входы, выходы и сетевые сигналы, которые «сшивают» систему с окружающей средой.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системный цикл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повторяющийся цикл: вход → обработка → результат → обратная связь → корректировка.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50813"/>
            <a:ext cx="273600" cy="24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952" y="3438313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систем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системы возникают без проектирования человеком: примером служат клетка, организм и экосистема. Их поведение объясняют через законы природы и внутренние взаимодействия частей.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 создаются людьми: компьютер, автомобиль, программа и школьное расписание. В них особенно видны правила работы, заданные человеком, и устойчивость связей.
</a:t>
            </a:r>
            <a:endParaRPr lang="en-US" sz="67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и абстрактные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системы состоят из предметов и устройств, а абстрактные — из правил, алгоритмов и математических моделей. Абстрактная часть задаёт «как решать», материальная — «чем исполнять».
</a:t>
            </a:r>
            <a:endParaRPr lang="en-US" sz="659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системы связана с числом элементов и характером связей между ними. В сложных системах изменения в одном месте могут отражаться на других частях, иногда неожиданно.
</a:t>
            </a:r>
            <a:endParaRPr lang="en-US" sz="702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и закрытые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системы обмениваются с внешней средой ресурсами и информацией, а закрытые — слабо или почти не обмениваются. В реальности полная закрытость обычно рассматривается как модель или приближение.
</a:t>
            </a:r>
            <a:endParaRPr lang="en-US" sz="6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повседневном опыте старшеклассника заметна доля информационных решений: сайты, сервисы и базы данных постоянно включают данные и правила обработки.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вокруг нас: распределение по типам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логика системности работает в природе, обществе и цифровой среде: везде важны взаимодействия элементов и общая функция.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учебное распределение примеров (для иллюстрации долей в опыте старшеклассника), без привязки к статистике.
</a:t>
            </a:r>
            <a:endParaRPr lang="en-US" sz="6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системы и иерархия уровней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системы устроены иерархически: элементы входят в подсистемы, те формируют более крупные уровни, а затем — надсистемы. Такой порядок удобен для объяснения целого через части.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это видно на примере: устройства входят в компьютер, компьютер — в локальную сеть, а сеть становится частью инфраструктуры школы или города. Меняя один уровень, вы меняете остальные.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клетки образуют ткани, ткани — органы, органы — системы органов. Иерархия помогает понять, почему оценка только одного элемента не раскрывает работу организма в целом.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Эмерджентность: свойства целого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Эмерджентность — появление у системы новых свойств, которых нет у отдельных элементов по отдельности. Так компьютер выполняет сложные вычисления и программы: по отдельности процессор, память и экран этим не «управляют».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эффект возникает в оркестре, дорожном движении и школьной команде: согласование действий даёт результат целого. В сетевом взаимодействии устройств совместная работа тоже создаёт свойства, недоступные одиночным компонентам.
</a:t>
            </a:r>
            <a:endParaRPr lang="en-US" sz="84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нагрузки система может продолжать работу до порога, а затем отклонения становятся критичными. Дальше возможны адаптация, переход в другой режим или отказ.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 при изменении условий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устойчивость — это не «железная прочность», а способность удерживать работоспособность. Как только нагрузка превышает порог, система резко теряет эффективность.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системного анализа (иллюстративный график), без привязки к конкретным измерениям.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и закрытые 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система постоянно обменивается с внешней средой ресурсами, энергией и информацией. Для неё важны входы и выходы, а также влияние среды на внутренние процессы и результат работы.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закрытой системе обмен с внешней средой слабый или почти отсутствует. На практике «полной закрытости» почти не бывает, поэтому часто рассматривают модель-приближение для удобного анализа.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 закрытой можно считать термос, если анализировать минимальный теплообмен. Даже здесь реальность задаёт небольшие потери, поэтому границы системы задают осознанно, а не «навсегда». 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открытых систем: организм человека, школа, компьютерная сеть и интернет-сервис. Их состояние зависит от действий людей, потоков данных, условий доступа и внешних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8372" y="1846057"/>
            <a:ext cx="350165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язык помогает описывать разные объекты по одинаковым параметрам: из чего они состоят, как элементы связаны и какую роль выполняет целое. Это облегчает межпредметное сравнение.
</a:t>
            </a:r>
            <a:endParaRPr lang="en-US" sz="87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в разных науках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шаблон описания (элементы, связи, функция) позволяет сопоставлять объекты из разных областей, не теряя сути: различается содержание, но сохраняется логика анализа.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формулировки системного подхода и типовые примеры межпредметных связей (учебные курсы по биологии, физике, обществознанию, информатике).
</a:t>
            </a:r>
            <a:endParaRPr lang="en-US" sz="5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анализ учебной проблемы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цели к решению: фиксируем элементы, связи и внешние условия, чтобы понять причины и последствия.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 обратная связь в системах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начинается с измерения фактического состояния и сравнения его с заданной целью. Если отклонение заметно, система выбирает действие для возврата к нужному режиму.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обратная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обратная связь уменьшает отклонение от нормы. Примеры: термостат, регулирование скорости вентилятора и автоматическая коррекция ошибок в программах при сбоях.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обратная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обратная связь усиливает изменения и может приводить к резкому росту эффекта. Пример: лавинообразное увеличение нагрузки при высокой активности пользователей.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как «тест»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управление корректно, связь с целями и порогами определяет поведение системы. В информатике обратная связь проявляется в обработке ошибок и реакции интерфейса.
</a:t>
            </a:r>
            <a:endParaRPr lang="en-US" sz="7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сфере решения дают не только прямой эффект, но и побочные последствия. Системный взгляд заранее просчитывает цепочки влияний, а не ограничивается одним элементом.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системное мышление особенно полезно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системное мышление раскрывается там, где много взаимосвязей и долгосрочных эффектов. Это особенно заметно в ИТ и экологии, где сбои быстро распространяются.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сферам (учебная интерпретация), без опоры на конкретную статистику.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рассмотрении систем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смотреть только на элементы и упускать связи. В таком случае легко перепутать причину и следствие и сделать выводы, которые плохо подтверждаются в работе программы или сети.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игнорировать внешнюю среду и обратную связь. Кроме того, смешивают цель и результат и недооценивают пороги устойчивости: система может «выглядеть нормальной», пока не наступает отказ.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система не только «работает», но и делает это предсказуемо: сохраняет целостность, имеет понятную структуру, ею можно управлять и при необходимости она приспосабливается. Отдельно важна устойчивость к внешним изменениям.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хорошей системы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целостности, структурности, управляемости, адаптивности и устойчивости повышает качество системы: порядок обеспечивает работу, гибкость — результат в изменениях.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положения о свойствах систем и типовые примеры из информатики и повседневной практики (без числовых данных).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60185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62973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мышление в жизни старшеклассника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учебного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Распишите учебную нагрузку как систему: предметы, дедлайны, доступные ресурсы и ограничения. Так проще понять, почему срывы происходят именно в цепочке «цель—действия—сроки».
</a:t>
            </a:r>
            <a:endParaRPr lang="en-US" sz="670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Рассматривайте источник как часть информационной системы: автор, контекст, методы и возможные искажения. Это помогает заранее оценивать достоверность, а не реагировать только на впечатление.
</a:t>
            </a:r>
            <a:endParaRPr lang="en-US" sz="65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показывает роли, правила взаимодействия и зависимости задач. Тогда сбой в одном участнике не становится неожиданностью, а становится входом для корректировки плана.
</a:t>
            </a:r>
            <a:endParaRPr lang="en-US" sz="708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цифровой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сервисами оценивайте данные, интерфейс и сеть как связанные компоненты. Это помогает понимать задержки, сбои авторизации и логические ошибки без поспешных выводов.
</a:t>
            </a:r>
            <a:endParaRPr lang="en-US" sz="705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 ошибок в алгоритмах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«не работает», полезно разложить процесс: входы, правила обработки, промежуточные шаги и выход. Так легче найти место, где связь между этапами нарушена.
</a:t>
            </a:r>
            <a:endParaRPr lang="en-US" sz="6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— это «связанный результат», а не просто набор объектов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Запомните: система — упорядоченное целое с элементами, связями, границей и внешней средой. Для анализа нужны входы, выходы и обратная связь, а системный подход делает решения точнее и обоснованнее.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2026-05-12T16:35:07Z</dcterms:created>
  <dcterms:modified xsi:type="dcterms:W3CDTF">2026-05-12T16:35:07Z</dcterms:modified>
</cp:coreProperties>
</file>