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jpe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jpe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заболеваний органов мочевыделительной системы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Мочевыделительная система очищает организм, предотвращая опасные инфекции и заболевания.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здоровья мочевыделительной системы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Мочевыделительная система удаляет вредные вещества и поддерживает баланс жидкости и минералов. У подростков нарушения этой системы приводят к частым болезням, что требует знания профилактики и своевременной диагностики.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мочевыделительной системы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— главный орган фильтрации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очищают кровь, выделяя из неё отходы и лишнюю воду. Они формируют мочу, обеспечивая гомеостаз и регулируя состав жидкости в организме.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 — транспорт мочи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 — тонкие трубки, которые переносят мочу от почек к мочевому пузырю, обеспечивая её поступательное движение под действием мышечных сокращений.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 и уретра: хранение и вывод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 накапливает мочу до момента выведения. Уретра служит каналом для её удаления из организма во время мочеиспускания.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органов мочевыделительной системы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регулируют состав крови, фильтруя токсины, излишки воды и солей, поддерживая внутреннее равновесие организма.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 выполняет функцию резервуара для мочи, обеспечивая её накопление до опорожнения.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Уретра обеспечивает вывод мочи из организма, участвуя в контроле над процессом мочеиспускания.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поддерживают кислотно-щелочной баланс и защищают организм от накопления вредных веществ и отравлений.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и врождённые аномалии встречаются реже, но могут влиять на структуру и работу мочевыделительных органов.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заболеваний мочевыделительной системы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Инфекционные заболевания включают цистит и пиелонефрит, часто возникающие у подростков вследствие бактерий.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Воспалительные процессы способны нарушать функции органов и приводить к серьёзным осложнениям, требующим лечения.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заболеваний у подростков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преобладание цистита среди подростков 11-13 лет и распределение других заболеваний.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Цистит наиболее распространён у подростков, требуя особого внимания к профилактике.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2023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Цистит: основные признаки и причины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Цистит проявляется частыми и болезненными мочеиспусканиями, сопровождается дискомфортом в области таза.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цистит выявляется у девочек подросткового возраста вследствие особенностей анатомии мочеполовой системы.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причинами являются переохлаждение, бактериальные инфекции, нарушенная гигиена и стрессовые факторы.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Вовремя распознанное заболевание поддаётся эффективному лечению и профилактике осложнений.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Пиелонефрит — серьёзная угроза почкам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пиелонефрита включает антибиотики и поддерживающую терапию. Без своевременного лечения возможно развитие хронической почечной недостаточности.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Терапия и последствия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Заболевание характеризуется высокой температурой, резкой болью в пояснице и общей слабостью. Эти признаки требуют срочного обращения к врачу для диагностики.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пиелонефрита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Гломерулонефрит: характеристики и причины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Гломерулонефрит поражает почечные фильтры, вызывая отёки, повышенное артериальное давление и появление белка в моче.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Заболевание требует внимательного медицинского контроля для предотвращения тяжёлых осложнений.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развивается после перенесённых инфекций, например ангины, вследствие иммунных реакций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заболеваний по видам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подчёркивают, что инфекции составляют подавляющее большинство заболеваний подростков.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инфекций требует акцентирования профилактических мер и ранней диагностики.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2024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и признаки заболеваний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и болезненное мочеиспускание — один из первых и самых заметных симптомов заболеваний мочевыделительной системы у подростков.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Боли в поясничной области могут свидетельствовать о воспалении почек или мочеточников, особенно если сопровождаются общим недомоганием.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цвета мочи, появление мутности или крови является важным сигналом требующим внимания и врачебного обследования.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тела и отёки особенно характерны для гломерулонефрита и пиелонефрита, указывая на более серьёзное протекание болезни.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и бактериальное воздействие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возбудителем инфекций мочевыводящих путей является бактерия Escherichia coli. Она проникает из кишечника в уретру и далее в мочевой пузырь, вызывая воспаление.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возбудители и пути заражения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Переохлаждение снижает защитные функции организма, а нарушение гигиены и слабый иммунитет создают благоприятные условия для размножения бактерий и развития болезни.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факторов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у подростков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Ношение тесного или синтетического белья способствует застою влаги и развитию бактерий, увеличивая шанс возникновения воспалительных процессов.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посещения туалета и задержка мочи приводят к застойным явлениям в мочевом пузыре, что облегчает размножение инфекционных агентов.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Переохлаждение, особенно после спортивных тренировок, а также несоблюдение правил личной гигиены существенно увеличивают риск заболеваний.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нелеченных заболеваний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воспалительные процессы могут привести к снижению функции почек и образованию камней, требующих длительного лечения и наблюдения.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 сохраняющиеся инфекции вызывают слабость, повышенную утомляемость и ухудшение концентрации, что снижает успехи в учёбе и спорте.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работы почек повышает риск развития гипертонической болезни и других сердечно-сосудистых осложнений у подростков.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симптомов и отсутствие своевременной терапии увеличивают вероятность перехода болезни в хроническую стадию с серьёзными осложнениями.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распространения инфекции в мочевыделительной системе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заражения и поражения органов мочевыделительной системы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принципы профилактики мочевыделительной системы
</a:t>
            </a:r>
            <a:endParaRPr lang="en-US" sz="2009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употребление воды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водного баланса помогает вымывать бактерии и предотвращает застой мочи, снижая риск воспалений и инфекции. Рекомендуется пить не менее 1,5 литров воды в день.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 интимной гигиены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использование мягких средств и правильное подмывание существенно уменьшают риск попадания вредных микроорганизмов в мочеиспускательный канал.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тепла и комфортной одежды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 переохлаждения и ношение одежды из натуральных тканей помогают сохранить здоровье органов, предотвращая развитие воспалений и обострений.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эффективности профилактических мер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мероприятий по защите мочевыделительной системы с учётом их эффективности и практической доступности для подростков.
</a:t>
            </a:r>
            <a:endParaRPr lang="en-US" sz="1475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доступные меры демонстрируют наивысшую эффективность в профилактике заболеваний мочевыделительной системы.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общество педиатров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Своевременная диагностика снижает количество осложнений, упрощает лечение и защищает общее здоровье подростков.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раннего обращения к врачу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 симптомов позволяет своевременно начать лечение и предотвратить переход болезни в хроническую форму, сохранив функции почек.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осмотры у специалиста помогают контролировать состояние и корректировать терапию для достижения максимального результата.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своевременного лечения пиелонефрита показывают, что следование профилактическим советам облегчает выздоровление и предотвращает рецидивы.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опыт: примеры выздоровления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Подростки, обращавшиеся к врачу при первых признаках цистита, успешно прошли лечение и благодаря рекомендациям врача полностью восстановили здоровье.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забота о здоровье с молодых лет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профилактики и регулярные медицинские осмотры помогают подросткам избегать заболеваний мочевыделительной системы, обеспечивая активную и полноценную жизнь.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2026-05-09T00:23:45Z</dcterms:created>
  <dcterms:modified xsi:type="dcterms:W3CDTF">2026-05-09T00:23:45Z</dcterms:modified>
</cp:coreProperties>
</file>