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 are the most outstanding pupils of our English class?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ученики проявляют себя не только в оценках, но и в живом английском.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2470" y="216475"/>
            <a:ext cx="3408511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английского результат складывается из устных ответов, чтения, письма, грамматики и диалогов. В 9 классе особенно заметны ученики, которые понимают задания без перевода, уверенно строят высказывания и применяют лексику в новых темах.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успех в английском виден в нескольких видах работы
</a:t>
            </a:r>
            <a:endParaRPr lang="en-US" sz="2447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Критерии, по которым выделяют самых успешных учеников по английскому
</a:t>
            </a:r>
            <a:endParaRPr lang="en-US" sz="1961" dirty="0"/>
          </a:p>
        </p:txBody>
      </p:sp>
      <p:sp>
        <p:nvSpPr>
          <p:cNvPr id="11" name="Text 2"/>
          <p:cNvSpPr txBox="1"/>
          <p:nvPr/>
        </p:nvSpPr>
        <p:spPr>
          <a:xfrm>
            <a:off x="1315800" y="1158370"/>
            <a:ext cx="3124800" cy="1223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Стабильные результаты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отметки за контрольные, устные ответы и мини-тесты показывают, что ученик уверенно усваивает материал и умеет применять его без случайных ошибок.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315800" y="2506549"/>
            <a:ext cx="3124800" cy="1223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Речевая активность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Заметный ученик не молчит на уроке: он отвечает на вопросы, вступает в диалог, использует новые слова и не боится говорить перед классом.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315800" y="3854849"/>
            <a:ext cx="3124800" cy="1223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результат виден в грамотной речи, правильном порядке слов, аккуратном письме и понятном произношении, которое помогает слушателям легко понимать ответ.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689100" y="1158349"/>
            <a:ext cx="3124800" cy="1223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текстом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Успешный ученик читает с пониманием, быстро находит нужную информацию и умеет кратко пересказать содержание без потери главной мысли.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689100" y="2506549"/>
            <a:ext cx="3124800" cy="1223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Самостоятельность и сотрудничество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ценятся ученики, которые готовятся к уроку сами, а в паре или группе умеют слушать других, договариваться и доводить задание до конца.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определяются самые заметные ученики на уроках английского
</a:t>
            </a:r>
            <a:endParaRPr lang="en-US" sz="1961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 уроками и результатами за четверть показывает устойчивый, а не случайный успех.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313892"/>
            <a:ext cx="4166100" cy="98416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сильных сторон учеников на уроках английского
</a:t>
            </a:r>
            <a:endParaRPr lang="en-US" sz="2598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что у каждого ученика может быть свой ярко выраженный учебный профиль.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ученик может быть лидером в устной речи, другой — в чтении или грамматике; сильный класс строится на разных талантах.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уроков, проверочных работ и наблюдений за четверть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достижения по английскому встречаются чаще всего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виды работы приносят классу больше всего заметных успехов и где ученики проявляют себя особенно уверенно.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выделяются грамматика и письмо, а speaking и чтение вслух показывают уверенность и хорошее произношение.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 работой класса за четверть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с лучшими результатами в reading и grammar
</a:t>
            </a:r>
            <a:endParaRPr lang="en-US" sz="2466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понимание текста
</a:t>
            </a:r>
            <a:pPr algn="ctr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ученик открывает учебник и сразу находит главную мысль текста. Он не теряется в незнакомых словах, потому что умеет искать подсказки в контексте и в вопросах к заданию.
</a:t>
            </a:r>
            <a:endParaRPr lang="en-US" sz="1105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 грамматике
</a:t>
            </a:r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тетради у него аккуратные предложения, правильные времена и верный порядок слов. Если в задании есть ошибка, он замечает её не только у себя, но и в чужой работе.
</a:t>
            </a:r>
            <a:endParaRPr lang="en-US" sz="1092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Уверенное чтение вслух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чтения он произносит слова чётко и спокойно, даже если встречает новое слово. Благодаря этому текст звучит понятно, а класс легче следит за смыслом.
</a:t>
            </a:r>
            <a:endParaRPr lang="en-US" sz="114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участники устных ответов и диалогов
</a:t>
            </a:r>
            <a:endParaRPr lang="en-US" sz="2756" dirty="0"/>
          </a:p>
        </p:txBody>
      </p:sp>
      <p:sp>
        <p:nvSpPr>
          <p:cNvPr id="7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634750" y="996700"/>
            <a:ext cx="8179200" cy="11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отвечать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ученики быстро включаются в работу, поднимают руку и не боятся говорить по-английски. Их ответы обычно короткие, но точные и уместные.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34750" y="2213149"/>
            <a:ext cx="8179200" cy="11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Уверенный диалог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поддерживают разговор без долгих пауз, задают встречные вопросы и отвечают по теме. Это помогает уроку идти живо и по-настоящему по-английски.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34750" y="3431238"/>
            <a:ext cx="8179200" cy="11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школьники смело используют изученную лексику в новых ситуациях, поэтому их речь звучит разнообразно. Они показывают, что слова можно применять сразу, а не только в учебнике.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2487" y="1526101"/>
            <a:ext cx="391500" cy="31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22525" y="1483351"/>
            <a:ext cx="299025" cy="398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60088" y="1526101"/>
            <a:ext cx="391500" cy="313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групповой работы и парных заданий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024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Распределяют роли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паре или группе они быстро определяют, кто читает, кто записывает, а кто озвучивает ответ. Это экономит время и помогает всем участвовать в работе.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33862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Следят за задачей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ученики помнят цель задания, сверяют ответы с инструкцией и не дают группе уйти в сторону. Благодаря этому работа остаётся точной и законченной вовремя.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3700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договориться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спокойно выслушивают разные идеи, предлагают общий вариант и поддерживают доброжелательный тон. Это особенно важно в диалогах, мини-проектах и обсуждениях.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Творческие ученики на уроках английского языка
</a:t>
            </a:r>
            <a:endParaRPr lang="en-US" sz="2696" dirty="0"/>
          </a:p>
        </p:txBody>
      </p:sp>
      <p:sp>
        <p:nvSpPr>
          <p:cNvPr id="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3475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Инсценировки и роли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Творческие ученики легко вживаются в образ героя и делают короткие сценки выразительными. Они подбирают интонацию, жесты и слова так, чтобы история звучала живо.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8440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Мини-презентации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устных выступлениях они умеют соединять картинки, короткий текст и понятное объяснение. Это помогает не только показать тему, но и закрепить новые слова.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475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Постеры и открытки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работы выделяются аккуратным оформлением, яркими идеями и удачным подбором лексики. Даже небольшая открытка показывает, что английские слова можно использовать красиво и точно.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8440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Комиксы и 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Комиксы и короткие рассказы помогают таким ученикам проявить фантазию и чувство языка. Они умеют передать смысл нестандартно, но при этом по-английски и по теме урока.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контрольных, викторин и олимпиад по английскому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где класс проявляет себя чаще, а где лучше конвертирует участие в призовые результаты.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устойчивые успехи связаны с грамматикой и словарной работой; олимпиадные задания требуют меньше участников, но дают заметные результаты.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учителя за четверть; условные значения для визуализации.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7811" y="0"/>
            <a:ext cx="2745879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5852700" cy="10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Ученики, которые особенно сильны в speaking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33020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30150" y="2158380"/>
            <a:ext cx="2845097" cy="8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Говорят уверенно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быстро начинают ответ, не теряются при уточняющих вопросах и стараются говорить полными фразами. В их речи слышна уверенность, а мысли звучат связно и понятно для одноклассников.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337703" y="2158380"/>
            <a:ext cx="2845097" cy="8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Поддерживают диалог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умеют не только отвечать, но и задавать короткие вопросы, продолжать тему и реагировать на реплики собеседника. Это особенно заметно в ролевых играх и парной работе.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30150" y="3773480"/>
            <a:ext cx="2845097" cy="8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 произносят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ученики внимательно следят за звучанием новых слов, правильно ставят ударение и стараются передавать интонацию вопроса. Благодаря этому их ответы легко воспринимать даже на сложных темах.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3337703" y="3773480"/>
            <a:ext cx="2845097" cy="8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 новые фразы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в speaking школьники не ограничиваются заученными примерами. Они смело включают изученную лексику в новые ситуации, рассказывают о себе, школе и увлечениях без длинных пауз.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" y="1161425"/>
            <a:ext cx="3573987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внимательные и доброжелательные помощники в классе
</a:t>
            </a:r>
            <a:endParaRPr lang="en-US" sz="2043" dirty="0"/>
          </a:p>
        </p:txBody>
      </p:sp>
      <p:sp>
        <p:nvSpPr>
          <p:cNvPr id="10" name="Text 2"/>
          <p:cNvSpPr txBox="1"/>
          <p:nvPr/>
        </p:nvSpPr>
        <p:spPr>
          <a:xfrm>
            <a:off x="4078175" y="99670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запомнить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спокойно повторяют лексику вместе с одноклассниками, подсказывают перевод и объясняют значение слова простыми словами. Такой формат поддержки помогает учиться без лишнего напряжения и спешки.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078175" y="189182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 исправляют ошибки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ученики замечают неточности в написании и произношении, но делают замечания вежливо и без насмешек. Их помощь воспринимается как поддержка, а не как критика.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078175" y="278695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Умеют работать в паре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чтения по ролям, взаимопроверки и обсуждения ответов они сохраняют спокойный тон, слушают партнёра и не перебивают. Благодаря этому работа идёт быстрее и дружелюбнее.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078175" y="368207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 комфорт в группе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ценят за терпение, уважение и готовность помочь каждому участнику. В совместных заданиях они уменьшают напряжение и делают классную работу более организованной и результативной.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279473"/>
            <a:ext cx="4392900" cy="10530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достижений по английскому языку за четверть
</a:t>
            </a:r>
            <a:endParaRPr lang="en-US" sz="2598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примеры показывают, что успех в предмете проявляется в разных видах работы, а не только в итоговой отметке.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распределяются по разным видам деятельности: кто-то силён в чтении, кто-то в викторинах, а кто-то стабильно показывает качество в устной работе.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уроков, проверочных работ и внеклассных мероприятий за четверть.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самых успешных учеников по английскому
</a:t>
            </a:r>
            <a:endParaRPr lang="en-US" sz="2196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наблюдениям за работой класса в течение четверти.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1174" y="1410150"/>
            <a:ext cx="2328059" cy="231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7971" y="1412250"/>
            <a:ext cx="2328059" cy="231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4771" y="1412250"/>
            <a:ext cx="2328059" cy="231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920300" y="38089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 без пропусков
</a:t>
            </a:r>
            <a:pPr algn="ctr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такого ученика тетрадь всегда аккуратная: слова подписаны, правила выделены, а исправления сделаны внимательно. По ней видно, что ребёнок не просто списывает, а действительно следит за ходом урока и понимает, что делает.
</a:t>
            </a:r>
            <a:endParaRPr lang="en-US" sz="897" dirty="0"/>
          </a:p>
        </p:txBody>
      </p:sp>
      <p:sp>
        <p:nvSpPr>
          <p:cNvPr id="9" name="Text 2"/>
          <p:cNvSpPr txBox="1"/>
          <p:nvPr/>
        </p:nvSpPr>
        <p:spPr>
          <a:xfrm>
            <a:off x="3407250" y="3806875"/>
            <a:ext cx="23298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рядом с учебником
</a:t>
            </a:r>
            <a:pPr algn="ctr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парте у него часто лежат учебник, словарь и карточки с новыми словами. Он любит уточнять значение, сравнивать варианты перевода и запоминать полезные выражения, чтобы потом использовать их в ответах и мини-проектах.
</a:t>
            </a:r>
            <a:endParaRPr lang="en-US" sz="896" dirty="0"/>
          </a:p>
        </p:txBody>
      </p:sp>
      <p:sp>
        <p:nvSpPr>
          <p:cNvPr id="10" name="Text 3"/>
          <p:cNvSpPr txBox="1"/>
          <p:nvPr/>
        </p:nvSpPr>
        <p:spPr>
          <a:xfrm>
            <a:off x="5894200" y="38068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говорить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приходит время отвечать, такой ученик не прячется за соседями. Он поднимает руку, слушает вопрос до конца и старается ответить спокойно и понятно, уважая собеседника и общую работу класса.
</a:t>
            </a:r>
            <a:endParaRPr lang="en-US" sz="1001" dirty="0"/>
          </a:p>
        </p:txBody>
      </p:sp>
      <p:sp>
        <p:nvSpPr>
          <p:cNvPr id="11" name="Text 4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сильного ученика на уроке английского
</a:t>
            </a:r>
            <a:endParaRPr lang="en-US" sz="276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сильных сторон в классе по английскому языку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помогают увидеть, что класс развивается неравномерно: у каждого направления есть свои сильные ученики и зоны роста.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Лидеров во всех областях обычно нет, зато есть разные сильные стороны. Это делает класс разнообразным и устойчивым в учебной работе.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 ответами, письменными работами и групповыми заданиями за четверть; условные значения для визуализации.
</a:t>
            </a:r>
            <a:endParaRPr lang="en-US" sz="102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самые сильные ученики важны для всего класса
</a:t>
            </a:r>
            <a:endParaRPr lang="en-US" sz="2327" dirty="0"/>
          </a:p>
        </p:txBody>
      </p:sp>
      <p:sp>
        <p:nvSpPr>
          <p:cNvPr id="9" name="Text 2"/>
          <p:cNvSpPr txBox="1"/>
          <p:nvPr/>
        </p:nvSpPr>
        <p:spPr>
          <a:xfrm>
            <a:off x="13158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Показывают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ответы, чтение и письменные работы становятся наглядным образцом для остальных. Одноклассники видят, как можно говорить точнее, писать аккуратнее и увереннее работать на уроке.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3158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Ускоряют общую работу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паре или группе есть сильный ученик, задания выполняются организованнее и быстрее. Он помогает не терять время, удерживать тему и доводить ответ до конца.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6891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Поднимают интерес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Успешные выступления на английском языке делают урок живее и мотивируют класс пробовать свои силы. Так у других учеников появляется желание читать, говорить и готовиться лучше.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306656"/>
            <a:ext cx="4166100" cy="99863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Номинации для самых заметных учеников по английскому
</a:t>
            </a:r>
            <a:endParaRPr lang="en-US" sz="2598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Номинации помогают отметить разные виды успеха честно и понятно, не сравнивая несравнимое.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номинации подчеркивают, что сильные ученики бывают не только в speaking: успех распределяется между чтением, письмом, грамматикой и командной работой.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итогового оценивания и наблюдения за работой класса.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самые выдающиеся ученики на уроках английского — это разные сильные личности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ученики отличаются не только оценками, но и речью, аккуратностью, внимательностью и готовностью помогать другим. Именно такое сочетание делает класс по-настоящему сильной командой.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2026-05-31T11:03:27Z</dcterms:created>
  <dcterms:modified xsi:type="dcterms:W3CDTF">2026-05-31T11:03:27Z</dcterms:modified>
</cp:coreProperties>
</file>