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раскрывает связь генотипа, среды и разнообразия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изменчивости: как и почему меняются признаки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изменчивость — ключ к разнообразию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особей одного вида признаки различаются по росту, массе, окраске и форме органов. Именно эти различия делают возможными отбор, эволюцию и практическое применение генетики в медицине и сельском хозяйстве.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изменчивости у организмов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под влиянием условий среды, не затрагивает генотип и обычно не наследуется. Она отражает пластичность организма и помогает ему приспосабливаться к изменяющимся внешним условиям.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новыми сочетаниями уже имеющихся аллелей в потомстве. Она появляется при мейозе и оплодотворении, увеличивая число возможных генотипов без образования новых генов.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Обусловлена изменениями ДНК, структуры хромосом или их числа. Именно мутации создают новые наследственные варианты и формируют долговременный источник разнообразия в популяциях.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как результат взаимодействия генотипа и среды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фактора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не только наследственной программой, но и условиями жизни. Один и тот же генотип может проявляться по-разному при различном питании, освещении, температуре и уровне нагрузки.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заметно меняются в ответ на внешние условия. У растений это видно по размерам листьев, у животных — по особенностям роста и накопления массы.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кожи и увеличение мышечной массы при тренировках показывают, что среда способна изменять выраженность признака, не меняя наследственный материал организма.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генотип не гарантирует одинаковый фенотип: итог всегда определяется совместным действием наследственности и среды, в которой развивается организм.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 ненаследственной изменчивости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обе формы изменчивости по-разному влияют на организм, но только наследственная сохраняется в поколениях и меняет генофонд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связана со средой и обратима, а наследственная передаётся потомству и имеет эволюционное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изменчивость организмов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и норма реакции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возможна только в пределах нормы реакции, то есть диапазона признаков, заданного генотипом. Среда изменяет проявление, но не перестраивает наследственную программу.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возникают у многих особей одновременно при сходных условиях. Поэтому они отражают общую реакцию вида или группы организмов на конкретный внешний фактор.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фактора прекращается, признак часто возвращается к исходному состоянию. Это особенно заметно при изменении окраски кожи, влажности, питания или освещенности.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нередко носят приспособительный характер: они помогают пережить неблагоприятные условия и оптимально использовать ресурсы среды без изменений в генотипе.
</a:t>
            </a:r>
            <a:endParaRPr lang="en-US" sz="11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 узкой и широкой нормой реакции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не все признаки одинаково зависят от условий среды: часть почти не меняется, а часть сильно варьирует.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 обычно менее чувствительны к среде, тогда как количественные чаще изменяются заметно и потому имеют широкую норму реакции.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модификационная изменчивость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влияния среды на признаки без изменения генотипа.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как источник разнообразия потомства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новые гены, но постоянно перестраивает их сочетания. Благодаря этому потомство получает уникальные комбинации признаков, отличающие его от родителей.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хромосомы расходятся независимо, поэтому каждая гамета несёт особый набор наследственного материала. Это резко увеличивает число возможных вариантов наследования.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гамет завершает процесс, объединяя разные генетические наборы. Именно поэтому у детей одних и тех же родителей признаки никогда не повторяются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рекомбинация генов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сближаются и образуют биваленты. Между несестринскими хроматидами происходит обмен участками, что меняет сочетания аллелей.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кроссинговера формируются гаметы с новыми комбинациями генов. Такие клетки несут наследственный материал, отличающийся от исходных хромосомных наборов.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повышает наследственное разнообразие популяций и увеличивает вероятность появления новых сочетаний признаков у потомства, особенно при длительном отборе.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наследственного разнообразия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процессы возникают у каждого поколения, а мутации происходят реже, но именно они создают новые аллели.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разнообразие дают регулярные комбинативные механизмы; мутации редки, но без них не возникали бы новые наследственные варианты.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общей биологии; иллюстративные доли для 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мутаций выделяют в школьной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уровню изменения помогает понять, насколько глубоко нарушается наследственный материал и какие последствия это может вызвать.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биологии, раздел «Изменчивость».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примеры заболеваний или нарушений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каком уровне происходит изменение наследственного материала и к каким последствиям это может привести.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 изменения, тем шире может быть спектр последствий; особенно уязвимы мутации, затрагивающие жизненно важные гены.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общеизвестные биологические примеры.
</a:t>
            </a:r>
            <a:endParaRPr lang="en-US" sz="6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мутация превращается в признак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генетики: изменение ДНК запускает цепочку клеточных и организменных эффектов.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и непрерывная изменчивость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определяются не одним геном, а целым набором наследственных факторов. Их совместное действие создаёт плавные различия между особями без чётких границ между вариантами.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ряд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тела, окраска кожи, урожайность и молочность изменяются постепенно. Поэтому такие признаки удобно описывать не категориями, а диапазоном значений и средними величинами.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освещённость, влажность и уход заметно сдвигают проявление полигенных признаков. Из-за этого один и тот же генотип может давать разные результаты в разных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Непрерывную изменчивость анализируют с помощью вариационных рядов и графиков распределения. Это позволяет увидеть общую закономерность, а не только отдельные исключения.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Вариационный ряд и распределение признака в группе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помогает сравнивать не отдельных особей, а общую структуру выборки и выраженность крайних значений.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преобладают средние значения, а редкие крайние варианты формируют типичную вариационную кривую, близкую к нормальному распределению.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школьной биологии; данные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Н. И. Вавилова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по происхождению видов повторяются сходные ряды наследственной изменчивости. Если признак найден у одного вида, родственные формы часто имеют аналогичные варианты.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был сформулирован Н. И. Вавиловым в 1920 году. Он стал важным ориентиром для систематики, генетики и практической селекции культурных растений.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наследственную изменчивость одного вида, можно предсказывать вероятные варианты у родственных организмов. Это ускоряет поиск полезных форм и упрощает планирование скрещиваний.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происхождением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рядов отражает общность генетической основы и эволюционного происхождения родственных групп. Именно поэтому закон имеет не только прикладное, но и теоретическое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 эволюции и селекции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начинается с 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всегда есть разные варианты признаков, и именно они становятся «сырьём» для естественного отбора. Когда условия среды меняются, выживают и размножаются особи с более удачными сочетаниями признаков. Так постепенно формируется приспособленность вида к новой среде.
</a:t>
            </a:r>
            <a:endParaRPr lang="en-US" sz="1189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отбирает полезное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человек направляет наследственную изменчивость в нужную сторону. Из разнообразных растений, животных и микроорганизмов выбирают формы с высокой урожайностью, устойчивостью к болезням или ценными качествами продукции. Затем эти признаки закрепляют в новых сортах, породах и штаммах.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2655"/>
            <a:ext cx="3287100" cy="14356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изменчивости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знание закономерностей изменчивости помогает в разных областях биологии и медицины.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важна не только как теоретическое понятие: она помогает прогнозировать риски, повышать продуктивность и сохранять жизнеспособность популяций.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практические направления применения знаний о наследственности и изменчивости.
</a:t>
            </a:r>
            <a:endParaRPr lang="en-US" sz="5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основа разнообразия и отбора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живые системы разнообразными и пластичными. Понимание её закономерностей позволяет объяснять наследование, адаптацию, эволюцию и применять знания в медицине, селекции и охране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2026-06-01T21:39:41Z</dcterms:created>
  <dcterms:modified xsi:type="dcterms:W3CDTF">2026-06-01T21:39:41Z</dcterms:modified>
</cp:coreProperties>
</file>