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90800" y="1673251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Наука, образование и воспитание в Новое время: как менялся мир людей
</a:t>
            </a:r>
            <a:endParaRPr lang="en-US" sz="2141" dirty="0"/>
          </a:p>
        </p:txBody>
      </p:sp>
      <p:sp>
        <p:nvSpPr>
          <p:cNvPr id="6" name="Text 1"/>
          <p:cNvSpPr txBox="1"/>
          <p:nvPr/>
        </p:nvSpPr>
        <p:spPr>
          <a:xfrm>
            <a:off x="1990800" y="26804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знания, школа и воспитание изменили общество Нового времени?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2020925" y="4686500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XVIII–XIX века стали переломной эпохой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и Северная Америка переживали научные открытия, рост фабрик и городов. Обществу понадобились грамотные люди, а идеи Просвещения сделали знания и школьное обучение важной общественной задачей.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350" y="270000"/>
            <a:ext cx="78867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изучают наука, образование и воспитание в историческом смысле
</a:t>
            </a:r>
            <a:endParaRPr lang="en-US" sz="1749" dirty="0"/>
          </a:p>
        </p:txBody>
      </p:sp>
      <p:sp>
        <p:nvSpPr>
          <p:cNvPr id="8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80350" y="1119600"/>
            <a:ext cx="41565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истории наука — это поиск новых знаний о природе, обществе и человеке. Она опирается на наблюдение, опыт, доказательства и проверку выводов другими исследователями.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80350" y="2357701"/>
            <a:ext cx="41565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 — это организованная передача знаний через школы, гимназии, университеты и учебники. Оно помогает человеку читать, считать, понимать мир и осваивать нужные обществу навыки.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3595801"/>
            <a:ext cx="41565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Воспитание формирует ценности, поведение и отношение к труду, семье, государству и другим людям. Через него общество передаёт детям представления о том, каким должен быть гражданин.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2805937"/>
            <a:ext cx="8593800" cy="2064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революция и новые представления о мире
</a:t>
            </a:r>
            <a:endParaRPr lang="en-US" sz="2021" dirty="0"/>
          </a:p>
        </p:txBody>
      </p:sp>
      <p:sp>
        <p:nvSpPr>
          <p:cNvPr id="9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80425" y="1119603"/>
            <a:ext cx="2644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важнее авторитета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XVII веке всё больше учёных доверяли не только старым книгам, но и проверке фактов. Это изменило представление о том, как можно познавать мир.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255005" y="1119600"/>
            <a:ext cx="2644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Галилей, Ньютон, Бойль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Галилео Галилея, Исаака Ньютона, Роберта Бойля и других исследователей показали, что движение, свет, воздух и силы природы можно изучать точно и последовательно.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229585" y="1119600"/>
            <a:ext cx="2644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как 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стал главным способом проверки идей. Наблюдение, измерение и расчёт сделали науку более надёжной и подготовили основу для открытий XVIII–XIX веков.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 Новое время рождалось научное знание
</a:t>
            </a:r>
            <a:endParaRPr lang="en-US" sz="2305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действий, которая стала основой современной науки в XVII–XIX веках.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обобщения по материалам школьного курса истории Нового времени.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открытия и их влияние на общество в XVIII–XIX веках
</a:t>
            </a:r>
            <a:endParaRPr lang="en-US" sz="1698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знания особенно быстро меняли транспорт, лечение и производство, а технические науки становились всё важнее для промышленности.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практический эффект дали паровая машина, железные дороги и медицина: они сильнее всего повлияли на повседневную жизнь.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916974"/>
            <a:ext cx="4646100" cy="148265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ступени обучения давали разные знания и готовили к разным жизненным ролям.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образования XVIII–XIX веков.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образовательных учреждений XVIII–XIX веков
</a:t>
            </a:r>
            <a:endParaRPr lang="en-US" sz="2212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становилось более системным, но доступ к нему по-прежнему зависел от сословия, пола и достатка семьи.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4575" y="1500373"/>
            <a:ext cx="544950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63037" y="1500373"/>
            <a:ext cx="817425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23150" y="1500373"/>
            <a:ext cx="726600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Просвещения и право человека на образование
</a:t>
            </a:r>
            <a:endParaRPr lang="en-US" sz="2086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Разум и польза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Просветители считали, что разум помогает людям лучше понимать мир и улучшать общество. Знания воспринимались не как роскошь, а как средство прогресса и личного развития.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32950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для многих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Вольтер, Дидро, Руссо и Монтескьё выступали за распространение грамотности и воспитание гражданина. Они связывали образование с ответственностью, свободой мысли и общественной пользой.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63097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Дидро и д’Аламбера стал символом стремления собрать знания в одном издании и сделать их доступными широкому кругу читателей, а не только учёным и богачам.
</a:t>
            </a:r>
            <a:endParaRPr lang="en-US" sz="1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882" y="701100"/>
            <a:ext cx="3813536" cy="40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XIX века: новые правила, дисциплина и массовое обучение
</a:t>
            </a:r>
            <a:endParaRPr lang="en-US" sz="1646" dirty="0"/>
          </a:p>
        </p:txBody>
      </p:sp>
      <p:sp>
        <p:nvSpPr>
          <p:cNvPr id="10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320000" y="1344850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школ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XIX веке число школ во многих странах выросло. Государство стало активнее следить за содержанием обучения, чтобы сделать его более единым и организованным.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320000" y="2212035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обязательные программы, расписание занятий, экзамены и учебники. Учёба стала более упорядоченной, а школьный день — чётко расписанным по времени.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320000" y="3079219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Строгая дисциплина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классах ценились порядок, тишина и послушание. Учитель получил более заметную роль, а ученики должны были соблюдать правила поведения и отвечать за результаты.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320000" y="3946402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 грамотность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Школьников чаще разделяли по возрасту, что помогало обучать их более последовательно. Благодаря этому грамотность постепенно росла, особенно в городах.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обобщения по материалам школьного курса истории XIX века.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грамотности и расширение школьного обучения
</a:t>
            </a:r>
            <a:endParaRPr lang="en-US" sz="1969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школьной сети сопровождалось появлением большего числа учебников и учеников, особенно в городах и среди мальчиков, а затем и среди девочек.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Грамотность перестала быть привилегией немногих: образование постепенно превращалось в массовую потребность индустриального общества.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промышленный переворот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07550" y="1010450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профессии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Фабрики, шахты, железные дороги и банки нуждались в людях, которые умеют читать, считать, чертить и вести записи. Поэтому на первый план вышли инженеры, механики, бухгалтеры, учителя и квалифицированные рабочие.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707550" y="1948050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навыки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всё чаще давала не только общие знания, но и полезные умения для работы. Грамотность, арифметика, основы черчения и делопроизводства помогали людям трудиться в промышленности и управлении.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707550" y="2885625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кадров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Профессиональные училища и специальные курсы стали связующим звеном между наукой и производством. Они готовили работников, способных обслуживать машины, строить дороги и применять новые технологии без долгого обучения на месте.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707550" y="3823175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как ресурс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становилось хозяйство, тем важнее было обучение. Для индустриального общества образованный человек превращался в ценный ресурс, а школы — в необходимую часть экономического развития.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2099934"/>
            <a:ext cx="4646100" cy="1079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разные формы воспитания формировали поведение ребёнка и одновременно ограничивали его возможности.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истории Нового времени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 ограниченные формы воспитания в XIX веке
</a:t>
            </a:r>
            <a:endParaRPr lang="en-US" sz="2196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Воспитание помогало человеку освоить нормы своего времени, но его содержание и доступ сильно зависели от происхождения, пола и достатка семьи.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школа, семья и общество влияли на воспитание ребёнка в Новое время
</a:t>
            </a:r>
            <a:endParaRPr lang="en-US" sz="1698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разные институты поэтапно формировали поведение, знания и ценности ребёнка.
</a:t>
            </a:r>
            <a:endParaRPr lang="en-US" sz="108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Воспитание гражданина: долг, честь и ответственность
</a:t>
            </a:r>
            <a:endParaRPr lang="en-US" sz="1936" dirty="0"/>
          </a:p>
        </p:txBody>
      </p:sp>
      <p:sp>
        <p:nvSpPr>
          <p:cNvPr id="11" name="Text 2"/>
          <p:cNvSpPr txBox="1"/>
          <p:nvPr/>
        </p:nvSpPr>
        <p:spPr>
          <a:xfrm>
            <a:off x="280350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Служение обществу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Новое время воспитание всё чаще связывали не только с семьёй, но и с обязанностью быть полезным государству. Ребёнка приучали думать о долге, правилах и общей пользе.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512959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и школьная дисциплина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армии, гимназиях и кадетских корпусах особенно ценили порядок, точность и самоконтроль. Эти качества считались основой уважения к власти, товарищам и собственным обязанностям.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745580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Буржуазные добродетели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городской и купеческой среде высоко ставили трудолюбие, аккуратность, бережливость и личную ответственность. Такие качества помогали вести дело, сохранять репутацию и добиваться успеха.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978213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Воспитание характера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Целью было не только научить ребёнка правилам поведения, но и сформировать надёжного человека. От него ожидали честности, выдержки и умения соблюдать слово в семье и обществе.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истории образования Нового времени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передачи знаний в XVIII–XIX веках
</a:t>
            </a:r>
            <a:endParaRPr lang="en-US" sz="1895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печати и рост школ сделали знания более доступными для широкого круга людей, особенно в городах и среди подростков.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быстро растущими стали школьный урок, учебник и лабораторная работа; вместе с ними усилилось и самообразование.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Учёные, учителя и просветители как носители перемен
</a:t>
            </a:r>
            <a:endParaRPr lang="en-US" sz="2442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у телескопа и формула в руках
</a:t>
            </a:r>
            <a:pPr algn="l" indent="0" marL="0">
              <a:lnSpc>
                <a:spcPct val="115000"/>
              </a:lnSpc>
              <a:buNone/>
            </a:pPr>
            <a:r>
              <a:rPr lang="en-US" sz="13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Учёный Нового времени смотрел на мир через наблюдение, опыт и расчёт. Именно так работали Исаак Ньютон, Луи Пастер и Чарльз Дарвин: они не просто описывали явления, а объясняли их причины. Их открытия меняли представления людей о природе и месте человека в ней.
</a:t>
            </a:r>
            <a:endParaRPr lang="en-US" sz="1346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Класс, книга и голос учителя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учитель был посредником между новыми знаниями и учениками. Он объяснял правила, проверял работу и помогал запомнить главное. В этом смысле М. В. Ломоносов, как учёный и организатор образования, показал, что наука и обучение могут служить одной цели.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Идеи, которые читают вслух
</a:t>
            </a:r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Просветители верили, что знания делают общество разумнее и свободнее. Ж.-Ж. Руссо и Денис Дидро говорили о воспитании человека и пользе образования для всех. Их книги, а особенно «Энциклопедия», помогали распространять новые идеи через печать, библиотеки и учебные заведения.
</a:t>
            </a:r>
            <a:endParaRPr lang="en-US" sz="136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1194" y="1260940"/>
            <a:ext cx="368469" cy="42110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9727" y="1996913"/>
            <a:ext cx="473746" cy="42110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4874" y="2754271"/>
            <a:ext cx="421108" cy="42110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8555" y="3511645"/>
            <a:ext cx="473746" cy="42110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6963" y="4287685"/>
            <a:ext cx="479700" cy="3837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7110000" cy="6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техника в повседневной жизни людей XIX века
</a:t>
            </a:r>
            <a:endParaRPr lang="en-US" sz="2395" dirty="0"/>
          </a:p>
        </p:txBody>
      </p:sp>
      <p:sp>
        <p:nvSpPr>
          <p:cNvPr id="11" name="Text 2"/>
          <p:cNvSpPr txBox="1"/>
          <p:nvPr/>
        </p:nvSpPr>
        <p:spPr>
          <a:xfrm>
            <a:off x="849210" y="1160163"/>
            <a:ext cx="4456500" cy="5782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Поезда сделали поездки быстрее и удобнее, связали города и рынки, а также помогли быстрее перевозить сырьё, товары и пассажиров между удалёнными районами.
</a:t>
            </a:r>
            <a:endParaRPr lang="en-US" sz="1198" dirty="0"/>
          </a:p>
        </p:txBody>
      </p:sp>
      <p:sp>
        <p:nvSpPr>
          <p:cNvPr id="12" name="Text 3"/>
          <p:cNvSpPr txBox="1"/>
          <p:nvPr/>
        </p:nvSpPr>
        <p:spPr>
          <a:xfrm>
            <a:off x="818440" y="1896137"/>
            <a:ext cx="4456500" cy="5994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Пароходы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Пароходы ускорили морские и речные перевозки, сократили зависимость от ветра и сделали торговлю между странами более регулярной и предсказуемой.
</a:t>
            </a:r>
            <a:endParaRPr lang="en-US" sz="1233" dirty="0"/>
          </a:p>
        </p:txBody>
      </p:sp>
      <p:sp>
        <p:nvSpPr>
          <p:cNvPr id="13" name="Text 4"/>
          <p:cNvSpPr txBox="1"/>
          <p:nvPr/>
        </p:nvSpPr>
        <p:spPr>
          <a:xfrm>
            <a:off x="849210" y="2653496"/>
            <a:ext cx="4456500" cy="5994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Телеграф
</a:t>
            </a:r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Телеграф позволил передавать сообщения почти мгновенно. Это изменило работу газет, торговли, железных дорог и государственных учреждений, где время стало особенно ценным.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849210" y="3410867"/>
            <a:ext cx="4456500" cy="5994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лекарства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медицины дало новые способы борьбы с болезнями и повысило шансы на выздоровление. Для многих семей это означало более долгую и безопасную жизнь.
</a:t>
            </a:r>
            <a:endParaRPr lang="en-US" sz="1221" dirty="0"/>
          </a:p>
        </p:txBody>
      </p:sp>
      <p:sp>
        <p:nvSpPr>
          <p:cNvPr id="15" name="Text 6"/>
          <p:cNvSpPr txBox="1"/>
          <p:nvPr/>
        </p:nvSpPr>
        <p:spPr>
          <a:xfrm>
            <a:off x="864823" y="4168230"/>
            <a:ext cx="4456500" cy="5994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Санитария городов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водоснабжения, уборки улиц и других санитарных мер помогло сделать города чище. Такие изменения снижали риск эпидемий и улучшали повседневный быт.
</a:t>
            </a:r>
            <a:endParaRPr lang="en-US" sz="118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548019"/>
            <a:ext cx="4646100" cy="22205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школьной программы всё чаще были связаны с практической жизнью, работой и пониманием мира.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школьным программам XIX века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предметы и навыки, которые формировались в XIX веке
</a:t>
            </a:r>
            <a:endParaRPr lang="en-US" sz="2212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становилось более полезным для жизни общества: школа готовила не только образованного, но и практичного человека.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 противоречия в развитии образования и воспитания
</a:t>
            </a:r>
            <a:endParaRPr lang="en-US" sz="1695" dirty="0"/>
          </a:p>
        </p:txBody>
      </p:sp>
      <p:sp>
        <p:nvSpPr>
          <p:cNvPr id="9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80400" y="2082203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Неравный доступ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росте школ образование оставалось доступным не всем. Разница между богатыми и бедными семьями, городом и деревней, а также между странами была очень заметной.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55108" y="2082200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девочек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государствах девочки учились меньше, чем мальчики, или получали более узкую программу. Это ограничивало их будущие возможности и профессиональный выбор.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29816" y="2082200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отставание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деревнях школ было меньше, а учиться там было труднее из-за расстояний и нехватки учителей. Поэтому грамотность в городах росла быстрее, чем в сельской местности.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804559" y="2082200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Дисциплина и свобода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государство требовали послушания, порядка и лояльности. Но такие требования не всегда совпадали с желанием думать самостоятельно и свободно выражать мнение.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итог: наука, образование и воспитание изменили общество Нового времени
</a:t>
            </a:r>
            <a:endParaRPr lang="en-US" sz="1767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открыла новые законы и технологии, школа распространила знания, а воспитание сформировало привычки и ценности. Вместе они создали основу современного индустриального общества и изменили жизнь людей.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2026-06-02T08:46:35Z</dcterms:created>
  <dcterms:modified xsi:type="dcterms:W3CDTF">2026-06-02T08:46:35Z</dcterms:modified>
</cp:coreProperties>
</file>