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в литературе: зачем нужен финал произведения и сочинения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подводит смысловой итог и раскрывает главную мысль текста.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заключения особенно важна в 10 классе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 классе финал произведения помогает увидеть авторскую позицию, проследить развитие конфликта и понять итог судеб героев. В сочинении заключение должно не пересказывать текст, а точно и кратко формулировать вывод по теме.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798083"/>
            <a:ext cx="249900" cy="222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5463" y="1789450"/>
            <a:ext cx="149625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заключения в художественном произведении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сюжета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снимает напряжение повествования и показывает, к какому результату пришли события и конфликт. Он делает композицию цельной и завершённой.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заключительной сцене особенно заметны нравственный выбор персонажа, итог его поступков и авторская оценка того, что произошло на страницах произведения.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акцент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финал часто помогает точнее понять главную идею текста: он может усилить драматизм, подчеркнуть мысль автора или придать ей многозначность.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произведения завершаются не ответом, а вопросом. Такой приём оставляет читателя в размышлении и заставляет по-новому взглянуть на весь текст.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сильный финал в литературном анализе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обозначить тему или проблему, о которой идёт речь в сочинении. Затем следует назвать 2–3 главных вывода о героях, конфликте и авторской позиции.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важно обобщить художественный смысл произведения и показать, зачем нужен именно такой финал. Тогда заключение выглядит как итог анализа, а не как случайная приписка.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построения заключения по литературе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превратить финал в точный аналитический вывод, а не в повтор основной части.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устойчивых переходов и аналитических выражений помогает выстроить уверенное заключение без лишних повторов.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литературного анализа, обобщение по теме сочинения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формул помогает сделать финал сочинения логичным и точным.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чаще всего встречаются в заключении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слабый финал появляется тогда, когда ученик не обобщает наблюдения и теряет точность формулировок.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обычно не в нехватке материала, а в том, что вывод не связан с темой и анализом.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результаты анализа типичных ошибок школьных сочинений по литературе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и слабое заключение в сочинении по литературе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именно делает финал убедительным и завершённым.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финал показывает понимание произведения, а слабый создаёт впечатление поверхностного анализа.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требования к сочинению по литературе и композиции письменного ответа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в сочинении по литературе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Вернуться к теме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начинает с опоры на ключевые слова темы, чтобы сохранить связь с началом работы и не потерять её основной смысл.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Обобщить смысл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вывод связывается с художественным значением произведения и его нравственной или эстетической проблематикой.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Сформулировать вывод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нужно кратко ответить, что показал анализ героя, конфликта или авторской позиции, избегая пересказа подробностей.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Завершить точно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фраза должна звучать сдержанно, логично и без новых фактов, чтобы текст воспринимался цельным и завершённым.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литературного произведения как смысловой акцент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финал: пространство для размышления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произведение заканчивается так, что читатель не получает окончательного ответа. Такой финал удерживает напряжение, подчёркивает сложность характеров и заставляет по-новому оценить уже прочитанные сцены. В результате смысл текста не закрывается, а расширяется за счёт читательского размышления.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финал: ясность и итог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других случаях автор намеренно завершает сюжет, снимая основные вопросы и подводя к чёткому выводу. Такой финал создаёт ощущение завершённости и помогает увидеть, как разрешился конфликт. Читатель получает не только развязку, но и понятный смысловой результат.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Символический или философский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последняя сцена важна не столько событиями, сколько образами и подтекстом. Символическая деталь или спокойная реплика могут изменить восприятие всего произведения, потому что именно в финале особенно отчётливо слышна авторская мысль о человеке и жизни.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заключении нельзя вводить новые литературные факты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должно подводить итог уже проведённому анализу, а не открывать новую линию рассуждений. Если в нём появляются свежие эпизоды или цитаты, читатель теряет ощущение завершённости и логической цельности.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аргументы требуют пояснения, сопоставления и доказательства, то есть отдельной аналитической части. Поэтому в финале уместны только те наблюдения, которые уже были раскрыты через поступки героя, детали и авторские оценки.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конце возникает новая мысль, её место — в основной части сочинения. Заключение отвечает за обобщение: оно должно собрать смысл произведения, а не расширять тему за пределы уже сказанного.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удачное литературное заключение по объёму
</a:t>
            </a:r>
            <a:endParaRPr lang="en-US" sz="218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неравномерное распределение смысловой нагрузки: основная часть финала должна быть аналитической, а не декоративной или повторяющей тему.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объём приходится на выводы по тексту, значит, именно они делают заключение содержательным и убедительным.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распределения компонентов школьного литературного заключения; дата не требуется.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87" y="1405400"/>
            <a:ext cx="154125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0700" y="140555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0700" y="3057425"/>
            <a:ext cx="205500" cy="20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5700" y="1405550"/>
            <a:ext cx="205500" cy="20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 на уроке литературы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вместо вывода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повторяет сюжетные события, хотя в заключении нужно обобщить их смысл. Такой финал выглядит как краткий пересказ и не показывает умения делать аналитический вывод.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Штампы и готовые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Речевые клише делают финал однообразным и безличным. Особенно слабой выглядит фраза о «вечной актуальности», если не назван конкретный вопрос, который действительно делает произведение значимым.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слова без конкретики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о «важности темы» или «вечных ценностях» звучат убедительно только тогда, когда за ними стоит точное объяснение. Без опоры на текст они остаются пустой декларацией.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связи с темой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заключение не возвращает к формулировке темы и тезиса, работа теряет композиционную цельность. В результате финал звучит как случайное добавление, а не как итог анализа.
</a:t>
            </a:r>
            <a:endParaRPr lang="en-US" sz="1037" dirty="0"/>
          </a:p>
        </p:txBody>
      </p:sp>
      <p:sp>
        <p:nvSpPr>
          <p:cNvPr id="14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Категоричные оценки без доказательств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осуждение или безусловное восхищение героем ослабляет анализ, если не подтверждено деталями произведения. В литературном заключении важна аргументированная, взвешенная позиция.
</a:t>
            </a:r>
            <a:endParaRPr lang="en-US" sz="103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Фразы-переходы для заключения в литературном сочинении
</a:t>
            </a:r>
            <a:endParaRPr lang="en-US" sz="2197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формулы помогают плавно перейти от анализа к выводу, если за ними стоит точная мысль о произведении.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формулы не заменяют содержание: они работают только тогда, когда помогают оформить уже сформулированный аналитический вывод.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требования к школьному сочинению по литературе.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хороший заключительный абзац в сочинении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заключительный абзац коротко возвращает к теме, затем даёт итоговый вывод о герое, конфликте или авторской позиции. В нём нет лишних подробностей, зато есть ясная логическая завершённость.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достаточно трёх-четырёх предложений: одно подытоживает тему, другое раскрывает смысл произведения, третье связывает финал с общей идеей. Такой абзац завершает работу естественно и убедительно.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написания заключения по литературе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которая помогает превратить анализ текста в логичный и точный финальный вывод.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литературный финал особенно убедительным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Убедительный финал не стремится произвести эффект любой ценой: он показывает, что автор ответа точно понял текст и умеет обобщать без лишних слов.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Максимальные оценки у ясности и связи с текстом подтверждают: сила заключения в точности мысли, а не в внешней выразительности.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Экспертная оценка критериев школьного литературного заключения; дата не требуется.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как часть композиции произведения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связано с началом текста: если вступление задаёт вопрос или конфликт, финал отвечает на него, развивает его или намеренно оставляет пространство для размышления.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не существует отдельно от сюжета, потому что опирается на развитие действия, кульминацию и итоговое состояние героев. Без этой связи смысл финала становится неполным.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жанрах заключение работает по-разному: в одних случаях оно закрывает конфликт, в других — подчёркивает открытость авторского замысла и сложность жизненной ситуации.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 анализе важно учитывать не только содержание последней сцены, но и её место в общей композиции, авторском методе и жанровой логике произведения.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сильного смыслового заключения по литературной теме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Лаконичный вывод без пересказа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«Таким образом, финал романа не только завершает конфликт, но и раскрывает нравственный смысл поступков героя». В этой фразе есть обобщение, терминологическая точность и прямая связь с художественным текстом.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абзац как итог анализа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показывает, как несколько точных слов могут заменить длинный пересказ. Финал звучит убедительно, потому что он не повторяет сюжет, а формулирует смысл произведения и выводит читателя к идее.
</a:t>
            </a:r>
            <a:endParaRPr lang="en-US" sz="11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завершает анализ и раскрывает смысл произведения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заключение делает сочинение цельным: оно подводит итог, опирается на текст и показывает понимание авторской мысли. Именно в финале видна зрелость литературного анализа.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2026-05-23T12:07:24Z</dcterms:created>
  <dcterms:modified xsi:type="dcterms:W3CDTF">2026-05-23T12:07:24Z</dcterms:modified>
</cp:coreProperties>
</file>