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трёх сред обитания: Земля, вода и почва
</a:t>
            </a:r>
            <a:endParaRPr lang="en-US" sz="2474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среды создают разнообразные условия для жизни множества организмов.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жизненных сред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началась в воде, затем организмы адаптировались к суше и почве. Разнообразие экосистем сформировалось под влиянием климатов и географии, стимулируя эволюционные изменения в строении и поведении видов.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погода на суше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 суше изменчива — днём жарко, ночью прохладно. Ветер и осадки влияют на комфорт и выживание организмов в различных географических зонах.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температуры и влажности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воздуха прямо влияют на жизненные процессы, заставляя растения и животных адаптироваться к сухим или влажным условиям.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леса, горы и степи создают разные типы среды с уникальными биологическими сообществами и климатическими особенностями.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наземно-воздушной среды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разных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степях встречаются разнообразные животные — от крупного кабана до проворной белки, каждый с особыми адаптациями для жизни на суше.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воздушные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вороны освоили небо, используя полёт для поиска пищи и мест размножения, что открывает им новые экологические ниши.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крапива и ромашка растут на разных почвах, а божьи коровки с мотыльками играют главную роль в опылении и контроле вредителей.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наземно-воздушной среды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на суше и в воздухе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 лёгкими и имеют кожу, препятствующую обезвоживанию, а шерсть и перья помогают сохранять тепло.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укрепляют стебли для поддержки и покрывают листья восковым слоем, чтобы сократить испарение воды.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обеспечивается разными способами — бег, прыжки, полёт или лазание, что увеличивает шансы на выживание.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в разных климатических зонах на суше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перепады выражены наиболее сильно в умеренном климате и минимально в Арктике.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колебания температуры требуют от организмов устойчивых адаптаций к переменам окружающей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главные свойства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Земли, обеспечивает стабильный температурный режим и растворяет жизненно важные вещества.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отличается отсутствием резких температурных изменений, а организмам необходимы стратегии питания растворёнными веществами или другими живыми существами.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пресных и морских вод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Окунь, карп и атлантический лосось живут в разных водоёмах, приспосабливаясь к уровню солёности и температуре воды.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амфибии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мидии прикрепляются к подводным поверхностям, а лягушки проходят стадии развития в воде и на суше.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одноклеточные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хлорелла — ключевые растения, производящие кислород, а одноклеточные обеспечивают основу пищевой цепи.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в воде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водной 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снижает сопротивление воды и помогает быстрее двигаться в ней.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позволяют получать кислород из воды, а плавательные перепонки и плавники обеспечивают эффективное перемещение.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сохраняют плавучесть с помощью воздушных полостей или крепятся корнями к донной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кислорода в воздухе и воде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кислорода значительно выше в воздухе, чем в пресной и морской воде, что влияет на способы дыхания животных.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воде сталкиваются с ограниченным кислородом и адаптируют дыхательные системы соответственно.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состав и функции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представляет собой сложную смесь минеральных частиц, воды, воздуха и органических веществ. Она служит основой для жизни множества растений и микроорганизмов, поддерживая их рост и развитие.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обитают корни растений, грибница, дождевые черви, насекомые и бактерии. Она играет важную роль в питании, защите растений, фильтрации воды и круговороте веществ в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— строители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продвигаются сквозь почву, разрыхляя её и улучшая аэрацию. Их деятельность способствует переработке органических остатков в плодородный гумус, что повышает качество почвы.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грибы и бактерии — 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разлагают органику, участвуя в питательном обмене почвы. Они играют ключевую роль в формировании гумуса и поддержании баланса микроэкосистемы.
</a:t>
            </a:r>
            <a:endParaRPr lang="en-US" sz="943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мелкие животные — активные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Жуки-щелкуны, кобылки и личинки бабочек питаются органическими остатками и служат пищей для хищников. Их присутствие способствует поддержанию биоразнообразия почвенной среды.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жители почвы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почвенных организмов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почвенные животные имеют вытянутое тело, что облегчает передвижение в узких пространствах грунта, а слизистый или твердый покров защищает их от повреждений и обезвоживания.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осязания у почвенных обитателей развиты особенно хорошо, позволяя ориентироваться в темноте. Некоторые, например кроты, обладают лапами, приспособленными для быстрого рытья ходов.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низкой концентрации кислорода в почве организмы используют альтернативные виды дыхания, позволяя им выживать в условиях с ограниченным доступом воздуха.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разложения и образования гумуса в почве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питания и круговорота веществ в почвенной экосистеме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биомассы основных групп организмов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ключевую роль растений в биомассе суши и микроорганизмов в поддержании плодородия почвы. Водные экосистемы богаты планктоном и крупными рыбами.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биомасса растений и микробов отражает их фундаментальное значение в экосистемах, обеспечивая основу питания для последующих уровней пищевой цепи.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исследования, учебные пособия по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нескольких средах: примеры смены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лягушки развивается в воде, где дышит жабрами, а взрослая особь обитает на суше, используя лёгкие. Это демонстрирует адаптацию к двум средам в разные этапы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 проходит личиночную стадию в воде, затем становится летающим насекомым. Такой жизненный цикл подчёркивает важность взаимодействия водной и воздушной среды для существования многих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каждой среды обитания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обеспечивает фотосинтез и создает разнообразные экосистемы лесов и полей, поддерживая жизнь многих живых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участвует в глобальном круговороте воды, регулирует климатические условия и служит основой пищевых цепей многочисленных видов.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разложение органических остатков, возвращая питательные вещества в природу, что способствует плодородию и росту растений.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среды взаимодействуют между собой, поддерживая экологическое равновесие и биологическое разнообразие на планете.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сред обитания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промышленными выбросами и водных объектов нефтеразливами и бытовыми отходами ухудшает качество жизни и сокращает виды в экосистемах.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избыток удобрений загрязняют почву, а вырубка лесов и пластиковые отходы разрушают естественные места обитания, снижая биоразнообразие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защита окружающих сред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охрана заповедников способствует сохранению уникальных экосистем и редких видов в их естественной среде обитания.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 и восстановление лесов помогают восстановить нарушенные экосистемы и улучшить качество окружающей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аккуратное использование химикатов позволяют снизить негативное воздействие человека и повысить осознанность общества.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сохранения трёх сред обитания для будущих поколений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и охраны наземно-воздушной, водной и почвенной среды формирует экологическую культуру и способствует устойчивому сосуществованию человека с природой.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2026-05-07T08:22:42Z</dcterms:created>
  <dcterms:modified xsi:type="dcterms:W3CDTF">2026-05-07T08:22:42Z</dcterms:modified>
</cp:coreProperties>
</file>