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различаются районирование и административно-территориальное деление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подхода к делению пространства: наука и управление.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два вида деления территории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два вида деления территории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они выглядят похоже, но решают разные задачи. Районирование помогает понять закономерности природы и хозяйства, а административно-территориальное деление показывает, как государство управляет территорией и организует услуги, налоги и выборы.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упорядочивает изучение пространства: помогает сравнивать территории, выделять сходства и различия, а также объяснять, почему одни районы развиваются по-разному с соседними.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могут лежать климат, рельеф, почвы, население, специализация хозяйства и транспортные связи. Выбор признака зависит от задачи исследования и темы карты или учебного задания.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районов часто не закреплены юридически и могут меняться при другой методике. Один и тот же участок территории нередко входит сразу в несколько схем районирования.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систем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 может быть описана природным, экономическим и социальным районированием одновременно. Это делает подход гибким и удобным для анализа, но не для управления.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как научный способ деления территории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деление как система управления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закреплённое законом деление государства на единицы, через которые действует власть. В России к ним относятся субъекты Федерации, муниципальные районы, городские округа и поселения.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таких единиц имеют правовой статус и используются в документах, реестрах, кадастрах и официальной статистике. Изменяются они только по установленной процедуре.
</a:t>
            </a:r>
            <a:endParaRPr lang="en-US" sz="1206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полномочиями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этих границ зависят бюджет, налоги, выборы, распределение компетенций и предоставление государственных услуг. Поэтому административная карта служит практической работе органов власти.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районирования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районирование описывает территорию, то административно-территориальное деление организует управление ею. Поэтому названия могут совпадать, но смысл единиц остаётся разным.
</a:t>
            </a:r>
            <a:endParaRPr lang="en-US" sz="11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чем отличаются цели, правила и результат каждого подхода.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деления территории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объясняет устройство территории, а административно-территориальное деление задаёт её официальную организацию.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и основам территориального управления в 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признаки почти всегда сочетаются: один критерий редко даёт убедительную схему деления без проверки другими данными.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признакам выделяют территории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обычно дают экономические и транспортные связи, но итоговое районирование строится по совокупности признаков.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географическим методам районирования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районирования в географии России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на одной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Россию как на природный комплекс, на первый план выходят тундра, тайга, смешанные леса, степь и полупустыни. Границы здесь задают климат, почвы и растительность, а не административные линии.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районы и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районирование показывает, где складываются общие производственные связи, транспортные узлы и специализация хозяйства. Такой подход помогает увидеть не только карту предприятий, но и логику обмена между территориями.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 — несколько схем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регион можно рассматривать по-разному: как часть природной зоны, экономического района или административной единицы. Именно поэтому карты в учебнике иногда накладываются друг на друга, но не совпадают полностью.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районирование территории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аналитический путь от цели исследования к уточнённым границам района.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16061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29194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39701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39701"/>
            <a:ext cx="236400" cy="18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8708" y="1909211"/>
            <a:ext cx="18765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административно-территориального деления в России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принимаются общие решения для всей страны и закрепляются основы государственного устройства. Он задаёт рамку, в которой строятся все нижестоящие уровни управления.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Республики, края, области, города федерального значения, автономная область и автономные округа составляют основной уровень территориальной организации России. Их статус определён Конституцией и законами.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районы, городские округа, поселения и внутригородские территории отвечают за местные вопросы. Здесь особенно заметна связь границ с повседневной жизнью населения.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название может встречаться и в географии, и в управлении, но означать разные вещи. Поэтому важно уточнять, идёт ли речь о карте или о законе.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границы закрепляются в правовых актах, реестрах и официальных картах. Именно они делают территориальные единицы частью системы государственного и муниципального управления.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административные границы не совпадают с природными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административные границы не совпадают с природными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совпадение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административная линия почти повторяет природный рубеж, но это скорее совпадение, чем правило. Для науки важна точность описания, а для власти — управляемость территории.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зона — несколько субъектов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зона, наоборот, часто тянется через несколько административных единиц. Это особенно заметно на больших пространствах России, где ландшафтные переходы не учитывают границы власти.
</a:t>
            </a:r>
            <a:endParaRPr lang="en-US" sz="1104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природных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область или район могут включать леса, степные участки и речные долины одновременно. Управлению важнее целостность территории и доступность центров, чем единообразие природы.
</a:t>
            </a:r>
            <a:endParaRPr lang="en-US" sz="1196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Иная логика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границы проводят не по ландшафтам, а по удобству управления, исторически сложившимся центрам и транспортным связям. Поэтому природные рубежи и официальные линии редко совпадают.
</a:t>
            </a:r>
            <a:endParaRPr lang="en-US" sz="11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один подход описывает территорию как объект исследования, другой — как объект управления и правового регулирования.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делят два подхода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районирования выше аналитическая свобода, а у административно-территориального деления — юридическая определённость и практическая связь с управлением.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 определениям и функциям понятий; оценка по 5-балльной шкале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расхождений между схемами деления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Природно-описательный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география в основном описывала природные зоны, рельеф, климат и почвы. Деление территории строилось вокруг наблюдаемых природных различий и служило систематизации знаний.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экономическим схемам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экономическое и социальное районирование: внимание сместилось к хозяйственным связям, расселению, транспорту и специализации территорий. Схемы стали более многослойными и аналитическими.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сложившиеся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единицы формировались через губернии, уезды, области, районы и муниципалитеты. Многие границы закреплялись надолго из-за управления, дорог, городов и центров власти.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одна территория может входить в разные системы деления и иметь разные границы в зависимости от задачи.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несовпадения на реальных картах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объясняется тем, что научные и административные границы строятся по разным основаниям и не обязаны совпадать полностью.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карты, атласы и официальные схемы деления территории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карт, статистики и ГИС в двух подходах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как основа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районирования карты помогают увидеть закономерности размещения населения, хозяйства и природных условий. Они позволяют сопоставлять территории и выделять однородные участки по выбранным признакам.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 переписи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данные нужны, чтобы сравнивать районы по населению, занятости, производству и другим показателям. Без статистики районирование теряет точность и превращается в приблизительное описание.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фиксация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деление подтверждается законами, реестрами и официальными картами. Это делает границы юридически значимыми для управления, учёта населения и предоставления услуг.
</a:t>
            </a:r>
            <a:endParaRPr lang="en-US" sz="1163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и наложение слоёв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позволяют совмещать разные сетки деления на одной карте. Благодаря этому легко увидеть, где научные границы совпадают с административными лишь частично.
</a:t>
            </a:r>
            <a:endParaRPr lang="en-US" sz="11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районирование от административно-территориального деления в задании
</a:t>
            </a:r>
            <a:endParaRPr lang="en-US" sz="174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термин по цели деления и виду используемых признаков.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73" y="4186507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788" y="3402955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833" y="2643223"/>
            <a:ext cx="239700" cy="19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197" y="1835839"/>
            <a:ext cx="239400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790" y="1065467"/>
            <a:ext cx="239700" cy="2130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 школьной географии и смежных предметов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право и география пересекаются здесь особенно заметно: менялись и способы научного деления пространства, и формы государственного устройства.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обществознанием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территория связана с управлением, полномочиями органов власти, бюджетом и организацией услуг, поэтому она важна и для обществоведческих курсов.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экзаменам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ЕГЭ и школьных проверочных работах точность терминов напрямую влияет на ответ, особенно если нужно объяснить различие между территориальными схемами.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статистикой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данных важно знать, о каких единицах идёт речь: о районах исследования или об административных единицах, по которым ведётся учёт и отчётность.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двух подходов помогает правильно понимать подписи, легенду и границы на картах России, не смешивая научное районирование с официальным делением территории.
</a:t>
            </a:r>
            <a:endParaRPr lang="en-US" sz="10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сферы применения отражают не конкуренцию, а разделение функций: анализ территории и её управление требуют разных инструментов.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используется каждый подход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доминирует в исследовании и обучении, а административно-территориальное деление — в управлении, учёте и официальных процедурах.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функций понятий по школьному курсу географии и обществознания; экспертная оценка по 5-балльной шкале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при работе с картами и терминами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район — не одно и то же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«район» не всегда обозначает административную единицу. В географии оно может означать научно выделенную часть территории, описанную по природным или хозяйственным признакам.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карта административная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на карте ещё не означают административно-территориальное деление. Научные карты тоже используют линии, но они показывают закономерности, а не полномочия власти.
</a:t>
            </a:r>
            <a:endParaRPr lang="en-US" sz="1183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разные типы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район можно ошибочно принять за субъект Федерации, а природную зону — за область. Из-за этого неверно читаются атласы и статистические материалы.
</a:t>
            </a:r>
            <a:endParaRPr lang="en-US" sz="1183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на 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смысл термина зависит от того, откуда взята информация: из закона, учебника, статистического сборника или карты. Источник подсказывает, какой тип деления используется.
</a:t>
            </a:r>
            <a:endParaRPr lang="en-US" sz="11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увидеть, чем различаются научное районирование и административно-территориальное деление по назначению, статусу и функциям.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сопоставление двух понятий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объясняет устройство территории, а административно-территориальное деление показывает, как эта территория организована для управления.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 определениям из 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одну территорию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помогает понять, как пространство устроено по природным и хозяйственным признакам, а административно-территориальное деление — как оно управляется. Различать их значит читать карты и термины точно.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2026-06-03T06:01:12Z</dcterms:created>
  <dcterms:modified xsi:type="dcterms:W3CDTF">2026-06-03T06:01:12Z</dcterms:modified>
</cp:coreProperties>
</file>