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натуральных чисел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быстрее: умножать, делить и проверять ответы.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умножение и деление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помогают быстро считать одинаковые группы, делить предметы поровну и решать задачи из повседневной жизни: про покупки, уроки, игры, измерения и распределение вещей.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3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сколько раз одно и то же слагаемое повторяется в записи 4 × 3.
</a:t>
            </a:r>
            <a:pPr algn="ctr" indent="0" marL="0">
              <a:lnSpc>
                <a:spcPct val="100000"/>
              </a:lnSpc>
              <a:buNone/>
            </a:pPr>
            <a:r>
              <a:rPr lang="en-US" sz="23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«Умножение и деление натуральных чисел»
</a:t>
            </a:r>
            <a:endParaRPr lang="en-US" sz="350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удобно, когда одинаковое число нужно сложить несколько раз, чтобы быстро получить результат.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умножения и деления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компонентов помогают читать выражения и находить неизвестные числа.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компоненты действий, легче записывать выражения правильно и быстро проверять ответ обратным действием.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750" y="1317313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2–9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позволяет не выполнять длинное сложение каждый раз, а сразу находить ответ для привычных примеров.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ответы на простые произведения помнятся уверенно, легче не ошибиться при решении задач и вычислений в столбик.
</a:t>
            </a:r>
            <a:endParaRPr lang="en-US" sz="162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делением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6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таблицы помогает и при делении, потому что нужно быстро подбирать число, которое при умножении даёт нужный результат.
</a:t>
            </a:r>
            <a:endParaRPr lang="en-US" sz="160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пары
</a:t>
            </a:r>
            <a:pPr algn="ctr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встречаются примеры 2 × 7, 6 × 7, 8 × 4, 9 × 5 и 7 × 8, поэтому их стоит повторять регулярно.
</a:t>
            </a:r>
            <a:endParaRPr lang="en-US" sz="172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произведение при умножении на 6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первый множитель увеличивается на 1, произведение возрастает на 6. Это удобно для устного счёта и проверки таблицы умножения.
</a:t>
            </a:r>
            <a:endParaRPr lang="en-US" sz="155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данным учебного примера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результат растёт равномерно и его легко продолжать дальше по той же закономерности.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позволяет менять множители местами без изменения результата. Это удобно, когда так легче вспомнить таблицу или выполнить вычисление быстрее: 7 × 4 и 4 × 7 дают одно и то же произведение.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помогает по-разному группировать множители, не меняя итог. Если одни числа удобно перемножить сначала, можно выбрать более простой порядок и сократить время вычислений.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особенно полезно при умножении суммы на число. Его используют, чтобы разложить выражение на более простые части и отдельно найти каждое произведение.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умножение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важные действия и проверить результат.
</a:t>
            </a:r>
            <a:endParaRPr lang="en-US" sz="150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многозначных чисел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 записывают столбиком так, чтобы разряды совпадали: единицы под единицами, десятки под десятками. Это помогает не перепутать значения цифр и сохранить правильный результат.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число во втором множителе можно разложить на удобные части, например на десятки и единицы. Так проще считать по шагам и не теряться в промежуточных ответах.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каждом промежуточном умножении нужно внимательно переносить десятки в следующий разряд. Именно из-за этого столбик требует аккуратной записи и проверки каждого шага.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когда устно считать уже неудобно. Он позволяет работать с большими числами последовательно и получать точный ответ.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как разбиение на равные группы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трёх парт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учителя есть 12 карандашей, и их нужно раздать поровну трём парте́м. Сначала он раскладывает их на три одинаковые кучки, а потом проверяет, что в каждой оказалось по 4 карандаша. Такая схема помогает увидеть смысл деления без остатка.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12 конфет, и их нужно разделить между детьми так, чтобы каждому досталось одинаково. Если разложить их на три равные части, в каждой части получится по 4 конфеты. На рисунке это удобно показать кружками, разбитыми на три группы.
</a:t>
            </a:r>
            <a:endParaRPr lang="en-US" sz="1205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уже собраны, ответ легко проверить обратным действием. Если в каждой из трёх частей по 4 предмета, то всего получится 4 × 3 = 12. Значит, деление выполнено верно, а группы действительно равны.
</a:t>
            </a:r>
            <a:endParaRPr lang="en-US" sz="128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нельзя разделить нацело, после деления остаётся часть предметов. Например, 17 : 5 = 3 (остаток 2): можно составить три полные группы, а ещё два предмета останутся.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делителя, иначе можно было бы продолжить деление и получить ещё одну полную группу. Это правило помогает быстро проверять, верно ли выполнено деление.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особенно полезно в практических задачах: при распределении тетрадей, конфет, посадочных мест или других предметов, которые не всегда делятся поровну.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умножение и деление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являются обратными действиями: по одному результату можно восстановить другое действие и проверить ответ.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«Умножение и деление натуральных чисел»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действие помогает проверить другое и восстановить неизвестное число.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части можно разделить число 24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24 имеет несколько делителей, поэтому его удобно использовать для связи деления с таблицей умножения.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факт: делители числа 24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показывает, на сколько равных частей можно разделить 24 без остатка. Эти делители сразу подсказывают пары чисел для обратной проверки.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выражениях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внутри скобок. Это правило задаёт основной порядок вычислений и помогает не менять смысл выражения.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Умножение и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умножение и деление, причём слева направо. Эти действия имеют одинаковый приоритет и не заменяют друг друга.
</a:t>
            </a:r>
            <a:endParaRPr lang="en-US" sz="1509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Сложение и 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сложение и вычитание. Так получают окончательный ответ, уже опираясь на ранее найденные значения.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36 : 6 + 2 × 5 сначала находят 6 и 10, затем складывают их и получают 16. Проверка подтверждает правильность порядка действий.
</a:t>
            </a:r>
            <a:endParaRPr lang="en-US" sz="1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быстро считать одинаковые группы: коробки с карандашами, ряды книг, билеты, страницы или одинаковые наборы предметов в магазине и на уроках.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нужно, когда предметы распределяют поровну между людьми или хотят узнать, сколько одинаковых групп получится из общего количества конфет, тетрадей или фишек.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задаче важно сначала понять, что известно, что требуется найти и в каких единицах записать ответ. Тогда решение становится точным и понятным.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жизни, где нужны умножение и деление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вычислений используются чаще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пример, тем быстрее работает устный способ; чем сложнее числа, тем важнее аккуратная письменная запись.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способов вычислений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простых примеров удобнее устный счёт и таблица умножения, а для больших чисел — запись столбиком и последующая проверка.
</a:t>
            </a:r>
            <a:endParaRPr lang="en-US" sz="164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деление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для деления без остатка и с остатком на примере 17 : 5.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 и делении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столбиком часто путают разряды: единицы пишут под десятками или забывают про перенос. Из-за этого ответ становится неверным даже при правильном ходе решения.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ошибки возникают из-за неверного выбора частного и неправильного остатка. Остаток нельзя записывать больше делителя, иначе деление выполнено не до конца.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 — нарушение порядка действий в выражениях. Если сначала выполнить сложение вместо умножения или деления, получится другой ответ.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знать таблицу умножения, аккуратно записывать числа и обязательно проверять результат обратным действием или прикидкой.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примеры для повторения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повторения по теме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быстро повторить таблицу умножения, деление без остатка и деление с остатком.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показывает, что деление опирается на знание произведений: без таблицы умножения проверить ответ значительно труднее.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которая помогает считать точно
</a:t>
            </a:r>
            <a:pPr algn="ctr" indent="0" marL="0">
              <a:lnSpc>
                <a:spcPct val="100000"/>
              </a:lnSpc>
              <a:buNone/>
            </a:pPr>
            <a:r>
              <a:rPr lang="en-US" sz="3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натуральных чисел делают вычисления быстрыми и удобными. Если знать таблицу, порядок действий и способы проверки, можно уверенно решать примеры и задачи в школе и в жизни.
</a:t>
            </a:r>
            <a:endParaRPr lang="en-US" sz="44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2026-05-24T12:49:17Z</dcterms:created>
  <dcterms:modified xsi:type="dcterms:W3CDTF">2026-05-24T12:49:17Z</dcterms:modified>
</cp:coreProperties>
</file>