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занимает кругосветное путешествие: основные вопросы и направления изучения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влияния транспорта, маршрута и технологий на скорость кругосветных путешествий.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кругосветное путешествие и как оно изменилось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— это полное пересечение всех земных меридианов с возвращением в стартовую точку. Началось оно с экспедиции Магеллана в XVI веке и сегодня стало значительно быстрее благодаря развитию транспорта и технологий.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— рекордсмен по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обеспечивают самое быстрое перемещение в мире, позволяя преодолевать огромные расстояния за считанные часы. Это самый предпочтительный способ для экономии времени в путешествиях.
</a:t>
            </a:r>
            <a:endParaRPr lang="en-US" sz="1306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и корабль: комфорт и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предлагает удобство и живописные виды, а корабль — размеренное плавание по океанам. Оба способа занимают больше времени, но дарят уникальные впечатления и эмоции.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пешие переходы: вызов для настойчивых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на велосипеде или пешком требуют длительного времени и физической выносливости. Они предлагают глубокое погружение в маршруты и культуру, но существенно увеличивают общую продолжительность.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его влияние на время кругосветки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время кругосветного путешествия по видам транспорта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выраженную разницу в длительности, где самолёт выигрывает в скорости более чем на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 активнее способ передвижения, тем дольше длится кругосветка; время варьируется от дней до нескольких лет.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отчетов туристов и транспортных компаний, 2024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2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52–68 часов
</a:t>
            </a:r>
            <a:endParaRPr lang="en-US" sz="5242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быстро можно совершить кругосветное путешествие без пересадок на регулярных авиарейсах.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Авиакомпании и исследования путешествий, 2024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авиалинии позволяют добраться вокруг земного шара менее чем за трое суток при тщательном планировании и отсутствии задержек.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49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авиационные рекорды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рекордные кругосветные полёты с краткими описаниями условий их достижения.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полёты демонстрируют прогресс авиации от экспериментальных до коммерческих возможностей.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авиации и рекордных полётов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Поездные маршруты для кругосветных путешествий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Европа соединены железнодорожными артериями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с пересечениями на поездах популярных маршрутов, как Москва — Пекин, открывают уникальные возможности увидеть множество стран за несколько недель.
</a:t>
            </a:r>
            <a:endParaRPr lang="en-US" sz="1045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транспорта для океанских переходов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пересечения океанов часто используют паромы или самолёты, которые дополняют сухопутные железнодорожные маршруты, сохраняя логистическую гибкость поездки.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городов с разных континентов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через Токио, Сан-Франциско, Нью-Йорк и обратно в Москву — сложное, но реализуемое путешествие, требующее внимательного планирования расписаний и пересадок.
</a:t>
            </a:r>
            <a:endParaRPr lang="en-US" sz="10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 длительность разных способов кругосветного путешествия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ориентировочные цены и время в пути по видам транспорта, важные для планирования бюджета и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способы обходятся дороже, тогда как длительные путешествия часто требуют меньших затрат.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Рассчёты туристических агентств и отзывы путешественников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по морю: лайнеры и яхты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лайнеры совершают кругосветные рейсы за 3–4 месяца, посещая крупные порты и обеспечивая высокий уровень комфорта для туристов.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Гонщики на яхтах, участвующие в регатах типа Vendée Globe, преодолевают кругосветку значительно быстрее — за 75–100 дней, демонстрируя исключительную выносливость и мастерство.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особенности, такие как штормы и сезонные ветры, существенно влияют на продолжительность морских путешествий, требуя гибкости в маршрутах и графиках.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велосипеде вокруг света: физические и логистические вызовы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Марка Бомонта — 78 дней — выдающееся достижение, ставшее возможным благодаря тщательному планированию и опыту, но обычная поездка занимает гораздо больше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сложностями являются прохождение границ, адаптация к разным климатическим зонам и необходимость перевозить велосипед через водные преграды самолётом или паромом.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затраты: сопоставление популярных и экстремальных маршрутов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предоставляет наиболее быстрый способ, а пешие путешествия требуют многолетних усилий и 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 времени кругосветного путешествия значительна и определяется выбором транспорта и физическими возможностями путешественника.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исторических и современных источников, 2024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кругосветки: рекорды и особенности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кругосветные путешествия занимают от двух до четырёх лет и более, требуя удивительной стойкости и терпения от участников.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Беливо прошёл около 75 тысяч километров через 64 страны за 11 лет, демонстрируя высокую выносливость и упорство.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маршруты требуют тщательной подготовки, включая планирование виз, маршрута, запасов и физическую подготовку для длительных переходов.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преодолению труднодоступных территорий и взаимодействию с различными культурами при длительном путешествии пешком.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3839" y="2400298"/>
            <a:ext cx="4933994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ограничения и специфика маршрутов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способы преодоления различных географических зон и основные преграды на маршруте кругосветного путешествия.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Путешественникам необходимо учитывать географические препятствия и подбирать подходящие средства передвижения для успешного прохождения маршрута.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маршрутов кругосветных путешествий,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сезонов на продолжительность экспедиций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погодные условия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дожди, тропические ливни и зимние морозы существенно замедляют перемещение и могут привести к задержкам или отменам рейсов.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и подготовка к климатическим вызовам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погоды и гибкое планирование маршрута помогают уменьшить временные потери и избежать аварийных ситуаций в пути.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и возможности современных путешественников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положения и прокладывание маршрутов позволяют экономить время и снижать риск заблудиться или задержаться в пути.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Онлайн-бронирование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оформление авиабилетов и гостиниц снижает организационные затраты и помогает чётко соблюдать график путешествия.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приложения дают оперативные данные о погодных условиях, позволяя заранее планировать передвижение и избегать экстремальных ситуаций.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Онлайн-сообщества и информационные ресурсы обеспечивают обмен опытом и моральную поддержку, особенно важную для молодых путешественников.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Визовые правила: влияние на длительность кругосветки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виз требует времени, иногда от трёх до четырёх недель, что напрямую увеличивает общее время путешествия и влияет на планирование.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требованиях и пограничных процедурах усложняют маршрут, особенно при посещении множества стран с разной политикой визового режима.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планирование порядка посещения стран и заблаговременное оформление документов позволяют минимизировать простои и задержки.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маршрут кругосветного путешествия современного школьника
</a:t>
            </a:r>
            <a:pPr algn="l" indent="0" marL="0">
              <a:lnSpc>
                <a:spcPct val="80000"/>
              </a:lnSpc>
              <a:buNone/>
            </a:pPr>
            <a:r>
              <a:rPr lang="en-US" sz="23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маршрута с основными этапами
</a:t>
            </a:r>
            <a:endParaRPr lang="en-US" sz="2357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 востока на запад часто быстрее из-за удобства расписаний авиарейсов и поддержки попутных ветров, что сокращает время перелётов и пути.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обратном направлении облегчает получение виз и снижает сложности с часовыми поясами, важно учитывать учебный график и каникулы при планировании.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направления движения: с востока на запад versus с запада на восток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рекордсмены: современные примеры кругосветных путешествий подростков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Лаура Деккер стала самой молодой яхтсменкой, завершив кругосветное путешествие в 16 лет при поддержке родителей и опытных наставников.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среди подростков связан с популяризацией самостоятельных путешествий и доступностью цифровых технологий для планирования.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Шелби совершил кругосветку на велосипеде за 14 месяцев в возрасте 17 лет, преодолевая климатические и логистические трудности.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молодых путешественников вдохновляют и мотивируют ровесников к активному познанию мира и преодолению вызовов.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13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факторы времени кругосветного путешествия
</a:t>
            </a:r>
            <a:endParaRPr lang="en-US" sz="4134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кругосветки зависит от транспорта, маршрута, визового режима и климата. Технологии и опыт молодых путешественников делают этот вызов реальностью даже для школьников.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2026-05-07T02:17:27Z</dcterms:created>
  <dcterms:modified xsi:type="dcterms:W3CDTF">2026-05-07T02:17:27Z</dcterms:modified>
</cp:coreProperties>
</file>