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цели 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планирования похода на концерт и его влияния на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концертов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концертов становится важным событием для девятиклассников, расширяя круг общения и знакомя с новыми музыкальными стилями. Размышления о концерте завтра помогают понять интересы и потребности подростков.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концерт?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— это публичное музыкальное событие, проходящее в театрах, клубах или на открытых площадках. На нём выступают исполнители разных жанров, создавая уникальную атмосферу для слушателей.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шоу и атмосфера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эффекты, оформление сцены и живое исполнение создают незабываемые впечатления, усиливая эмоциональную связь с музыкой и артистами.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музыкальных жанров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классики и рока до поп-музыки и рэпа — концерты охватывают широкий спектр стилей. Это позволяет каждому подростку найти мероприятие по душе.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Концерт: основные понятия и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концерты подростков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всего выбирают концерты популярных поп- и рок-групп благодаря их узнаваемости и привлекательности для молодых слушателей.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Рэп-исполнители и музыкальные фестивали с интерактивными программами привлекают аудиторию, предлагая современный и динамичный опыт.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концерта часто зависит от музыкальных предпочтений, влияния друзей и активности исполнителей в социальных сетях.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«Моя Мишель» в ДК Молодёжи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группа представит новую программу в уютном ДК Молодежи. Начало в 18:00, доступно для школьников по разумной цене.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группы «Кино» в Центральном парке
</a:t>
            </a:r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рок-сцены выступят под открытым небом с 19:00, создавая особую атмосферу для поклонников разных возрастов.
</a:t>
            </a:r>
            <a:endParaRPr lang="en-US" sz="1182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Рэп-фестиваль с Molodoy в клубе «Платформа»
</a:t>
            </a:r>
            <a:pPr algn="ctr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динамичной музыки и новых хитов в клубе «Платформа». Начало в 20:00, концерт ориентирован на молодую аудиторию.
</a:t>
            </a:r>
            <a:endParaRPr lang="en-US" sz="1182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музыкальный фестиваль Family Fest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сцена в парке приглашает на приятный вечер с разнообразной музыкой и развлечениями для всех возрастов. Старт после 17:00.
</a:t>
            </a:r>
            <a:endParaRPr lang="en-US" sz="1178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Завтрашние концерты для подростков в городе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 концертах завтра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основными деталями концертов: место, время, цена билета.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концертов позволяет выбрать мероприятие по интересам с учетом бюджета и возраста.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портал афиш и официальные сайты площадок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похода на концерт завтра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Познакомиться с живым исполнением любимых песен и расширить музыкальный кругозор.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Отвлечься от учебных будней и получить свежие впечатления в компании друзей.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Укрепить дружеские связи через совместное переживание эмоциональных моментов.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Обсудить концерты и музыку, что стимулирует общение и новые интересы среди сверстников.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подготовки к концерту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59588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одежды и обуви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удобную одежду и обувь, подходящие для длительного пребывания и погодных условий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Заблаговременно купить билет онлайн или в кассе, чтобы гарантировать место и сэкономить время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568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 друзьями и родителями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планы, уточнить детали и получить поддержку для безопасного посещения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2750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технических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Зарядить телефон, взять зарядное устройство и проверить наличие необходимой документации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594175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маршрута 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путь до места и обратно, установить основное и резервное место встречи с друзьями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 документы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прохода на мероприятие необходимо иметь билет — бумажный или электронный — и удостоверение личности, например, школьный пропуск.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 комфорта и гигиены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легкий перекус, медицинская маска и антисептик обеспечат удобство и безопасность во время концерта.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гаджеты и средства связи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 заряженной батареей и портативным зарядным устройством помогут оставаться на связи и делать фотографии.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 на концерт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безопасности на концерте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Оставаться вместе с друзьями и внимательно следить за личными вещами во избежание потерь.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конфликтов и паники, знать расположение аварийных выходов и заранее согласовать точки встречи.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Следовать указаниям охраны и соблюдать правила площадки для комфортного и безопасного времяпровождения.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в организации посещения концерта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безопасного маршрута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помогают определить безопасный путь к месту концерта, учитывая дорожные условия и время, чтобы обеспечить своевременное и безопасное прибытие подростка.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информации и правил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проверяют достоверность сведений о мероприятии, напоминают о правилах поведения и предупреждают о возможных рисках во время концерта, обеспечивая безопасность подростка.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связи и поддержки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держать контакт с подростком, согласовать время возвращения и способы связи, чтобы быстро реагировать на непредвиденные ситуации и поддержать ребенка при необходимости.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2022 год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посещаемости концертов среди российских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выбирают посещение концертов как способ ярко провести досуг и расширить круг общения через музыкальные мероприятия.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высокий интерес подростков к концертам, что подчеркивает культурную значимость этих событий в их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 совместных впечатлений на концертах способствует формированию чувства принадлежности и общности в коллективе.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и незнакомых ситуациях подростки чувствуют себя увереннее благодаря поддержке и сплочённости своих друзей.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групповом досуге развивает коммуникативные навыки и помогает эффективнее выражать свои эмоции и мысли.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посещения концертов укрепляют дружеские связи, помогают подросткам строить доверительные отношения внутри группы сверстников.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и социальная польза совместного досуга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кумиром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впервые пришла на концерт своей любимой группы и была переполнена восторгом и вдохновением. Такой опыт пробуждает желание учить английский и заниматься музыкой.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музыкальное погружение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отмечает, что живое выступление артистов создаёт неповторимую атмосферу, которая заряжает энергией и пробуждает новые творческие идеи в компании друзей.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эмоции: что чувствуют подростки на концерте
</a:t>
            </a:r>
            <a:endParaRPr lang="en-US" sz="23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организации похода на концерт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успешного посещения концерта подростками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подросткам выражать свою индивидуальность и формировать мировоззрение через выбранные жанры и исполнителей.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концерты как часть подростковой культуры
</a:t>
            </a:r>
            <a:endParaRPr lang="en-US" sz="216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концертов даёт подросткам возможность эмоционально раскрыться, учиться новым социальным навыкам и развивать творческие способности.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музыкальных групп и сообществ в социальных сетях объединяет сверстников с общими интересами и поддерживает чувство принадлежности.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личностные возможности на концерте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музыкальных и культурных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концертах подростки совершенствуют музыкальный слух, расширяют знания о разнообразии жанров и артистов, а также приобщаются к культурным традициям.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ответственности и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похода требует самостоятельных решений, планирования бюджета и времени, что развивает ответственность и навыки самостоятельного поведения.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концертов в режиме онлайн позволяет оставаться в курсе событий и получать удовольствие от музыки не выходя из дома.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Онлайн-трансляции концертов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школьные коллективы способствует обучению игре на инструментах и развитию творческого потенциала в дружеской атмосфере.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музыкальных кружках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сервисы позволяют слушать любимых исполнителей в любое удобное время, расширяя музыкальный кругозор и наслаждаясь качественным звуком.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записей на потоковых сервисах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музыкальные выступления дома или с друзьями развивают навыки самовыражения и улучшают эмоциональное состояние.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домашнего мини-концерта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досуга, если концерт недоступен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истории: зачем подростки идут на концерты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Мария, 13 лет, идёт на первый большой концерт вместе с сестрой, что помогает ей преодолеть волнение и получить незабываемые впечатления.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Алексей, 12 лет, встречает на концерте одноклассников, что расширяет его круг общения и поддерживает дружеские отношения вне школы.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Катя, 14 лет, впервые увидит любимого исполнителя вживую и мечтает получить автограф, укрепляя свою мотивацию к изучению музыки.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посещения концертов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способствуют комплексному развитию подростков, укрепляют социальные связи и расширяют культурный кругозор, внося яркие воспоминания и важные жизненные уроки.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2026-05-07T04:59:18Z</dcterms:created>
  <dcterms:modified xsi:type="dcterms:W3CDTF">2026-05-07T04:59:18Z</dcterms:modified>
</cp:coreProperties>
</file>