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XIX века: музыка, которая живёт до сих пор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больших симфоний, опер и балетов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музыка стала звучать громче, ярче и ближе к людям: в залах, театрах и даже дома. Композиторы писали для оркестра, балета и оперы, а в их мелодиях оживали народные песни, истории и сильные чувства.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XIX век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начал творить ещё в конце XVIII века, но именно его смелые идеи определили музыку XIX века. Он сделал симфонию не только красивой, но и по-настоящему героической.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музыка силы и смелости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Девятой симфонии впервые для этого жанра зазвучал хор. Это было неожиданно и очень торжественно, словно музыка вдруг заговорила человеческим голосом о радости и надежде.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слышны борьба, победа и вера в человека. Бетховен показал, что музыка может быть серьёзной, мощной и при этом очень трогательной.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Шуберт: песни, которые легко запоминаются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Шуберт умел писать мелодии, которые сразу хочется напевать. Его песни звучат просто и очень певуче, будто кто-то тихо рассказывает добрую историю у окна. Именно поэтому их так легко запомнить и узнать.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похожая на тёплый разговор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пьеса — большое настроение
</a:t>
            </a:r>
            <a:endParaRPr lang="en-US" sz="1591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песен, Шуберт сочинял симфонии и пьесы для небольших составов. В его музыке можно услышать природу, дружбу, мечты и лёгкую грусть. На слайде особенно хорошо смотрятся портрет композитора и ноты одной из его песен.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Феликс Мендельсон: музыка праздника и света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мелодии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Мендельсон писал музыку с прозрачным, светлым звучанием. Его мелодии легко слушать, потому что в них много порядка, плавности и радостного движения вперёд.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Свадебный марш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 пьесе «Сон в летнюю ночь» подарила миру Свадебный марш. Он стал одним из самых узнаваемых музыкальных фрагментов и звучит особенно торжественно.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для молодых музыкантов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Мендельсон основал Лейпцигскую консерваторию. Там учились молодые исполнители, которые хотели серьёзно заниматься музыкой и развивать свой талант.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света и лёгкости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Мендельсона часто слышны радость и воздушность. Его музыка словно открывает окно: в комнату сразу входит солнце и становится чуть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писал фортепианные пьесы, песни и симфонии. Он любил небольшие музыкальные истории, где каждая часть связана с другой, как страницы в любимой книжке.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Шуман: музыка чувств и фантазии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похожа на дневник: в ней есть мечты, весёлые минуты, задумчивость и нежность. Иногда кажется, что композитор тихо делится своими секретами.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очень точно передавал настроение человека. Его сочинения помогают услышать, как в музыке могут жить радость, тревога, ласка и фантазия.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почти всю музыку писал для фортепиано. Он особенно любил этот инструмент и умел заставить его звучать нежно, певуче и очень выразительно.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Фридерик Шопен: король фортепиано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создал мазурки, полонезы, вальсы и ноктюрны. В этих пьесах слышны польские танцы, изящные ритмы и тонкие человеческие чувства.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Шопена часто бывает красивой и немного грустной. Она похожа на тихую беседу, в которой есть и мечта, и воспоминание, и светлая печаль.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очень любил родную Польшу, и это чувствуется в его произведениях. Его музыка будто хранит тепло дома, даже если звучит вдали от 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Виртуозный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был знаменит как блестящий пианист. Его игра поражала слушателей силой, скоростью и смелостью, словно на сцене происходило настоящее музыкальное чудо.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трудные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сочинял произведения, которые требовали большой техники и смелости. Такие пьесы могли исполнить только настоящие мастера фортепиано.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«Венгерские рапсодии» основаны на народных мотивах. В них слышны живой характер, энергия танца и любовь композитора к венгерской музыке.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Ференц Лист: пианист, который удивлял всех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Брамс любил классические формы, но наполнял их живыми чувствами. Его произведения похожи на аккуратно построенный дом, в котором очень уютно.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симфонии, концерты и камерную музыку. В них слышны спокойствие, серьёзность и красота, а каждая мелодия будто продумана до последней ноты.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Брамса часто называют композитором, который соединил старые правила и новые чувства. Поэтому его музыка звучит и строго, и очень по-человечески тепло.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Иоганнес Брамс: строгая и тёплая музыка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стал одним из самых известных оперных композиторов Италии. Его музыка сразу захватывает внимание и звучит так, будто на сцене разворачивается настоящая жизнь.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Оперы «Риголетто», «Травиата» и «Аида» любят за яркие мелодии и сильных героев. В них каждый персонаж кажется живым и понятным.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Верди легко услышать любовь, ревность, радость и печаль. Он умел передавать чувства так ясно, что зрителям хочется сопереживать героям.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у Верди звучит как большой спектакль, где музыка, слова и сцена работают вместе. Поэтому его произведения запоминаются надолго и не теряют силы.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Верди: сила итальянской оперы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Вагнер хотел, чтобы музыка, слова и сцена работали вместе, как одна команда. Поэтому его оперы звучат как единый, очень большой и захватывающий спектакль.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лейтмотивы — короткие музыкальные темы для героев и идей. Благодаря им слушатель узнаёт персонажей и лучше понимает, что происходит на сцене.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Рихард Вагнер: опера как большое приключение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Джакомо Пуччини: герои, которым хочется сопереживать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Пуччини создаёт выразительные оперы о простых людях, чьи радости и беды понятны каждому слушателю.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«Богема», «Тоска»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операх особенно слышны любовь, тревога и надежда. Музыка помогает почувствовать переживания героев почти как в настоящей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«Мадам Баттерфляй»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века Пуччини показывает, как сильно может звучать история о мечте, верности и трудном выборе.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Глинка: начало русской классической музыки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умел соединять народные напевы с крупной музыкальной формой. Из-за этого его музыка звучала по-русски и при этом очень профессионально.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Оперные герои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«Иван Сусанин» и «Руслан и Людмила» он создал яркие сцены, где музыка помогает рассказать о подвигах, сказке и смелости.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других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Глинки стало отправной точкой для многих композиторов XIX века. После него русская музыка стала увереннее и заметнее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писал балеты, симфонии, концерты и оперы, поэтому его музыка звучит в самых разных залах. Она умеет быть торжественной, нежной и очень волнующей.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Чайковский: музыка, которую легко полюбить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балеты «Лебединое озеро», «Щелкунчик» и «Спящая красавица» полюбились во всём мире. В них много красивых мелодий, которые легко запомнить даже с первого раза.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музыка часто похожа на живой рассказ о чувствах. В ней слышны радость, грусть, ожидание чуда и та особая красота, которая трогает 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Балакирев, Мусоргский, Римский-Корсаков, Бородин и Кюи хотели, чтобы русская музыка звучала ярко и самобытно. Они обращались к песням, сказкам и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«Могучая кучка»: композиторы, которые любили русские мелодии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не просто цитировали народные мелодии, а по-новому их развивали. Так знакомые интонации становились основой больших симфоний, опер и оркестровых картин.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часто похожи на музыкальные сказания. В них есть былинные герои, старинные обряды и образный, очень красочный звук оркестра.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«Могучей кучке» русская музыка стала узнаваемой за пределами страны. Их идеи повлияли на многих авторов, которые пришли после них.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услышать, как композитор превращал живую речь и сильные чувства в яркую, необычную музыку.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известных произведений Мусоргского названы в этой теме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 презентации по теме «Композиторы XIX века»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палитра 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очень любил красиво раскрашивать музыку звуками оркестра. В его произведениях море, ветер и дворцы будто становятся видимыми.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обращался к сказкам и легендам. Поэтому «Шехеразада» и «Снегурочка» звучат как волшебная история, где каждый звук помогает представить чудо.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Римский-Корсаков: музыкальная сказка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 давали композиторам живые, запоминающиеся мелодии. Такие темы помогали музыке звучать ближе к людям и понятнее для слушателя.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композиторы использовали народную музыку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Шопен, Лист, Глинка, Бородин и Римский-Корсаков по-разному работали с народными интонациями. Кто-то сохранял ритм танца, а кто-то развивал только характер мелодии.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народной основы рождались мазурки, рапсодии, оперы и симфонические картины. Благодаря этому музыка становилась одновременно знакомой и новой.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известная музыкальная пьеса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тема превращалась в произведение, которое слушают и помнят 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оставили композиторы 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XIX века подарили миру музыку, которая умеет и волновать, и радовать, и рассказывать истории. Их произведения живут до сих пор, потому что они говорят о чувствах, знакомых каждому.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2026-05-21T09:16:34Z</dcterms:created>
  <dcterms:modified xsi:type="dcterms:W3CDTF">2026-05-21T09:16:34Z</dcterms:modified>
</cp:coreProperties>
</file>