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 3 классе: учимся вместе и по шагам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читать, писать и обсуждать слова без страха ошибок.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русский язык в 3 классе учатся вместе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3 классе дети уже читают короткие тексты, пишут предложения и замечают орфограммы. Парная проверка, обсуждение ответов и работа по образцу помогают учиться точнее, спокойнее и увереннее.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урок русского языка в начальной школе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Третьеклассники знакомятся с составом слова, частями речи, предложением и текстом. Они учатся делить слова на слоги, ставить ударение и переносить слова по правилам.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отрабатываются орфограммы, знаки препинания в конце предложения и аккуратная запись. Ученики ищут главные члены простого предложения и сравнивают разные варианты ответа.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только написать правильно, но и объяснить, почему так. Ребенок учится находить ошибку по правилу и говорить о своем решении простыми, точными словами.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99665"/>
            <a:ext cx="252900" cy="202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99665"/>
            <a:ext cx="252900" cy="202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74375"/>
            <a:ext cx="252900" cy="252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Социально-личностный подход на уроке русского языка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каждому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учитывает темп, опыт и возможности ребенка. Один получает короткую подсказку, другому предлагается более сложное задание без лишнего давления.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без страха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Ошибку рассматривают как обычный шаг в учебе. Это помогает детям не прятать трудности, а спокойно пробовать еще раз и улучшать ответ.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по делу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обсуждают слова и предложения доброжелательно, без обидных замечаний. Они учатся слушать собеседника, задавать вопросы и высказывать мнение вежливо.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через поддержку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атмосфера делает урок понятным и безопасным. В таких условиях ребенку легче писать, читать, проверять себя и замечать собственный прогресс.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в центре работы со словом и текстом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ученик не просто слушает объяснение, а сам читает, пишет, сравнивает слова и выбирает ответ. Так знание становится его собственным открытием, а не только правилом из учебника.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строятся по принципу «от простого к трудному». Сначала ребенок делает небольшой шаг, потом усложняет работу и видит, что уже справляется лучше, чем раньше.
</a:t>
            </a:r>
            <a:endParaRPr lang="en-US" sz="97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принципы дружного обучения русскому языку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начинается с уважения: каждый отвечает в своем темпе, а мнение одноклассника выслушивают до конца. Это создает спокойную и доброжелательную атмосферу.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помогает не теряться. Если задание трудное, рядом есть подсказка, образец или помощь соседа по парте, чтобы ребенок не оставался один с вопросом.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Посильная трудность делает работу интересной. Задания не слишком легкие и не слишком сложные, поэтому ученик старается, думает и радуется собственному успеху.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письмо и проверка по правилу приучают к точности. Ребята учатся замечать буквы, знаки и окончания, а затем исправлять запись без спешки.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учителя на уроке русского языка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объясняет правило ясно и коротко, подбирает знакомые примеры и показывает, как работать в паре, группе и самостоятельно. Так детям проще понять задачу.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замечает не только правильный ответ, но и ход рассуждения. Важны аккуратная запись, попытка исправить ошибку и умение довести задание до конца.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тон, четкие инструкции и поддержка при чтении, списывании и разборе предложений помогают ребенку не бояться трудностей и сохранять рабочее настроение.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ученика в учебном сотрудничестве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80250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Чтение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внимательно читает условие, находит знакомые слова и понимает, что именно нужно сделать. Это помогает не торопиться и не терять главное.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13876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Проба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вспоминает правило или образец и пробует выполнить задание сам. Даже если ответ пока неидеален, появляется основа для дальнейшей проверки.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60825" y="19076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Обсуждение с товарищем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задает вопросы, соглашается или не соглашается вежливо и объясняет свой выбор. Так рождается совместное решение, а не спор ради спора.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82500" y="19185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Проверка и 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сверки по правилу ребенок исправляет запись и делает короткий вывод, что помогло найти верный ответ. Работа доводится до конца.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Парная и групповая работа на уроке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удобно искать орфограммы, делить слова на слоги, ставить ударение и проверять окончания. Два ума — уже маленькая команда, а вместе они замечают больше.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группе можно собрать мини-словарик, подобрать заголовок к тексту, найти лишнее слово и восстановить порядок предложений. Короткие реплики и карточки делают обсуждение живым и понятным.
</a:t>
            </a:r>
            <a:endParaRPr lang="en-US" sz="96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задания к точному ответу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показывает, как ученик приходит к ответу через чтение, правило, обсуждение и самопроверку.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72200"/>
            <a:ext cx="252900" cy="22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625" y="2258150"/>
            <a:ext cx="252900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01331" y="2252750"/>
            <a:ext cx="230737" cy="263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семья поддерживает изучение русского языка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40339" y="22527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и обсуждение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чтение помогает ребенку лучше понимать текст, замечать новые слова и спокойно говорить о прочитанном. После разговора легче пересказать смысл и вспомнить нужные выражения.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95086" y="22527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письменные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упражнения дома не перегружают, но закрепляют школьный материал. Когда взрослый помогает не спешить, ребенок аккуратнее пишет, сверяется с образцом и меньше боится ошибки.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450711" y="22527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и словарные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время для занятий и повторение словарных слов создают привычку учиться без лишней тревоги. Так школа и дом работают вместе, а новые слова запоминаются надежнее.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81" y="1768975"/>
            <a:ext cx="230737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42106" y="1768975"/>
            <a:ext cx="230737" cy="263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дела, которые помогают учить язык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рассказы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сказок и рассказов делает язык живым и понятным. Ребенок слышит красивую речь, замечает новые слова и учится говорить о героях полными, точными фразами.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к рисункам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к картинкам развивают внимание к слову и смыслу. Нужно выбрать короткую, точную фразу, чтобы изображение и текст совпали, а мысль звучала ясно.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со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Словесные игры помогают искать орфограммы, подбирать рифмы, делить слова на части и сравнивать варианты. В такой форме ребенок учится без напряжения и с интересом.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загадки и чистоговорки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жанры помогают чувствовать ритм, звучание и смысл речи. Они легко запоминаются и показывают, что русский язык встречается не только в учебнике, но и в повседневной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путь из трёх шагов — ответить, записать и проверить — делает работу спокойнее. Ребёнок видит, что ошибку можно исправить без страха.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 теме социально-личностного подхода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класс — это возраст, когда особенно важны пошаговые задания и поддержка.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решаются трудности при работе с русским языком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на уроке: замечание трудности, обращение к правилу, проверка и исправление.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маршрут на уроке русского языка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быстро находит знакомые орфограммы и пробует более длинный текст. Другому полезнее составить простое предложение по опорным словам. Так каждый делает посильный шаг и не теряет интерес.
</a:t>
            </a:r>
            <a:endParaRPr lang="en-US" sz="964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темп работы не мешает общей цели. Все идут к ней по своему маршруту: читать точнее, писать грамотнее и понимать язык увереннее. В классе это выглядит как разные дорожки к одному финишу.
</a:t>
            </a:r>
            <a:endParaRPr lang="en-US" sz="96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98300"/>
            <a:ext cx="252900" cy="22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35625"/>
            <a:ext cx="252900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484250"/>
            <a:ext cx="252900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35625"/>
            <a:ext cx="252900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умения развивает такой урок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писать слова аккуратно, замечать опасные места и проверять написанное по правилу. Постепенно письмо становится более точным и уверенным, без лишней спешки.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Слушание и речь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слушает товарища и отвечает сам, он учится строить понятные фразы и подбирать точные слова. Это полезно и для устных ответов, и для общения в паре.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на уроке помогает понимать текст, выделять важные слова и замечать смысл целого предложения. Это развивает внимание и делает работу с книгой более осознанной.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самопроверка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слов, правил и образцов укрепляет память, а проверка своей работы учит наблюдательности. Ребёнок замечает ошибки раньше, чем их заметит учитель, и это радует.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классе появляется доверие и порядок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урока строится от спокойного начала к совместной работе и доброжелательной проверке.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действия, которые поддерживают обучение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поддержки помогают не бояться ответа: «У тебя уже получилось», «Давай посмотрим вместе», «Проверь ещё раз по правилу». Они задают спокойный и доброжелательный тон урока.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 цепочке, взаимопроверка тетрадей и работа с карточками учат слушать друг друга и замечать детали. В такой работе ошибка становится не проблемой, а подсказкой к улучшению.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вариантов ответа и общая проверка у доски делают класс одной командой. Ребёнок видит, что точность важна, но уважение к человеку важнее и всегда остаётся с нами.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 для класса и семьи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лучше осваивает русский язык, когда рядом спокойные взрослые, ясные правила и время на размышление. Поддержка помогает не торопиться и смелее пробовать ещё раз.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семья выигрывают, если действуют согласованно. Тогда домашние задания не пугают, а становятся привычной тренировкой, где можно заметить успех и аккуратно исправить неточность.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учит слушать, объяснять и договариваться. Эти умения нужны не только на уроке русского языка, но и в любом общении с людьми.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чувствует доверие, у него растут грамотность, ответственность и интерес к чтению. А это уже очень серьёзный школьный суперсила, пусть и без плаща.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грамотность растет вместе с доверием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Социально-личностный подход делает урок русского языка спокойным и понятным для третьеклассника. Когда есть поддержка, партнерство и право на исправление, грамотность растёт увереннее и радостнее.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2026-05-21T21:24:25Z</dcterms:created>
  <dcterms:modified xsi:type="dcterms:W3CDTF">2026-05-21T21:24:25Z</dcterms:modified>
</cp:coreProperties>
</file>