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Аргентина, Бразилия и Мексика: три крупнейшие страны Латинской Америки
</a:t>
            </a:r>
            <a:endParaRPr lang="en-US" sz="2859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Аргентина, Бразилия и Мексика — ключевые государства региона с населением свыше 550 млн человек.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задаёт масштаб региона, Мексика связывает части света, Аргентина формирует южное измерение. Вместе они влияют на торговлю, миграцию и международные связи, а значит — на жизнь всего латиноамериканского пространства.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страны важны для изучения Латинской Америки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природные условия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тянется с севера на юг: от субтропиков до Патагонии. Это создаёт контрасты климата и почв, напрямую влияя на сельское хозяйство и направления транспорта.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центральные и восточные районы Южной Америки. Амазонская низменность, Бразильское плоскогорье и атлантическое побережье формируют разные режимы расселения.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расположена в южной части Северной Америки и сочетает горы, пустыни, плато и тропические зоны. Рельеф определяет сеть городов, водоснабжение и хозяйственную специализацию.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4" y="2477750"/>
            <a:ext cx="354611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различаются по масштабам территории и численности населения, что отражается на рынках, инфраструктуре и роли в регионе.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лидирует и по территории, и по численности населения; Мексика занимает второе место по населению среди этих трёх стран.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данные; значения округлены (площадь и население приведены по материалам урока).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 основным географическим показателям
</a:t>
            </a:r>
            <a:endParaRPr lang="en-US" sz="25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странами заметна не только на карте: она влияет на размеры внутреннего рынка и масштабы логистики внутри государств.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— демографический лидер, поэтому её спрос и трудовой потенциал сильнее «тянут» региональные экономические связи.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материалам урока; население указано приблизительно.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стран: сравнительное соотношение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 Мексика добились независимости в ходе борьбы против испанского колониального господства. Политические перемены повлияли и на язык, и на общественные институты.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 смешение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население и культуру повлияли испанская и португальская колонизация, переселение европейцев, а также вклад коренных народов и африканского населения.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 год: независимость Бразилии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стала независимым государством в 1822 году и долгое время сохраняла монархическую форму правления. Это отразилось на устройстве власти и традициях управления.
</a:t>
            </a:r>
            <a:endParaRPr lang="en-US" sz="1181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особенности формирования государств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складывалось современное хозяйство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колониальной сырьевой роли к современной специализации (с учётом особенностей трёх стран).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как «мозг»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Буэнос-Айресе, Бразилиа и Мехико сосредоточены финансы, транспортные связи, управление и значительная часть образовательных функций. Такие города задают темп развитию: от проектов инфраструктуры до деловой активности и культурных инициатив.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агломерации и 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и Рио-де-Жанейро в Бразилии, а также Гвадалахара в Мексике формируют сильные урбанистические пояса. Они поддерживают промышленность и сферу услуг, создавая новые возможности, но усиливая спрос на жильё, транспорт и качественную городскую среду.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 и «плата за рост»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странах доля горожан превышает 80%. Урбанизация развивает услуги и образование, однако обостряет транспортные, экологические и социальные проблемы, особенно там, где темпы роста опережают модернизацию городского хозяйства.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урбанизация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различие моделей: у Аргентины сильнее аграрно-пищевая база, у Бразилии — промышленно-энергетический профиль, у Мексики — экспортно-ориентированная промышленность.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акценты объясняют разную вовлечённость в мировую торговлю и разные «каналы» влияния внешнего спроса на внутреннюю экономику.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урока; точные доли секторов не указаны, диаграмма носит обобщающий характер.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трёх стран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сельское хозяйство и экономические трудности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агропродукции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известна экспортом сои, кукурузы, пшеницы и говядины. Именно аграрный сектор задаёт значительную часть внешнего дохода и влияет на занятость в смежных отраслях.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образовательная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имеет высокий уровень грамотности и развитую систему образования. Это создаёт кадровый фундамент для модернизации экономики, даже когда внешние и финансовые условия складываются непросто.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Инфляция, курс валюты и долговые кризисы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Экономику регулярно затрагивают инфляция, колебания курса национальной валюты и долговые кризисы. Дополнительный риск связан с зависимостью от мировых цен на сельхозпродукцию.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вокруг Буэнос-Айреса и Кордовы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сосредоточена прежде всего в районе Буэнос-Айреса и Кордовы. Здесь формируются цепочки переработки сельхозсырья и развиваются городские сервисы, поддерживающие экономику.
</a:t>
            </a:r>
            <a:endParaRPr lang="en-US" sz="10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— крупнейшая экономика региона и один из мировых лидеров по экспорту железной руды, сои, кофе, сахара и мяса. Это делает страну заметным игроком на глобальных рынках сырья и продовольствия.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и энергетике ключевую роль играют гидроэнергетика, биотопливо, автомобилестроение, авиационная промышленность и добыча полезных ископаемых. Такая диверсификация помогает удерживать устойчивость при колебаниях спроса.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сельва — основа климатической и экологической устойчивости: она поддерживает биоразнообразие и круговорот влаги, влияет на запасы пресной воды. Поэтому природопользование здесь требует строгих ограничений и контроля.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крупнейшая экономика Латинской Америки
</a:t>
            </a:r>
            <a:endParaRPr lang="en-US" sz="24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Мексики тесно связана с США и Канадой через соглашение USMCA. Поэтому многие предприятия ориентируются на стандарты североамериканского рынка и на стабильные производственные цепочки в регионе.
</a:t>
            </a:r>
            <a:endParaRPr lang="en-US" sz="1096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структуре экспорта выделяются автомобили, автокомпоненты, электроника, нефть и сельскохозяйственная продукция. На севере страны работают крупные промышленные зоны и сборочные предприятия, рассчитанные на внешний спрос.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товаров важную роль играют денежные переводы трудовых мигрантов. Эти средства поддерживают семейные бюджеты и становятся существенной частью доходов для некоторых регионов, снижая уязвимость к кризисам.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промышленной кооперации и источников дохода усиливает роль Мексики как транспортно-производственного моста между континентами.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промышленность и связь с Северной Америкой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785525"/>
            <a:ext cx="4332300" cy="20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специализации и крупнейших внешних партнёров трёх стран показывает различную роль в мировой торговле: от аграрного экспорта до промышленной сборки и сырьевых поставок.
</a:t>
            </a:r>
            <a:endParaRPr lang="en-US" sz="118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сильнее опирается на аграрно-пищевой профиль и ближайших торговых «якорей»; Бразилия диверсифицирует поставки сырья, энергии и продукции; Мексика концентрируется на промышленной интеграции с Северной Америкой.
</a:t>
            </a:r>
            <a:endParaRPr lang="en-US" sz="1106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из предоставленного outline.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и главные внешние партнёры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Мексики внешняя торговля сильнее концентрируется на США из‑за географической близости и производственной кооперации, тогда как для Бразилии и Аргентины весомее также Китай и ЕС.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торговые направления отражают отличающиеся модели развития: Мексика сильнее «привязана» к североамериканскому рынку, Бразилия — к глобальному спросу на сырьё, Аргентина — к региональным и международным цепочкам поставок.
</a:t>
            </a:r>
            <a:endParaRPr lang="en-US" sz="1188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из предоставленного outline.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партнёры стран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танго, футбол и традиции пампы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часто воспринимается через танго, культ футбола и образы пампы. Эти символы связывают музыку, повседневные привычки и городскую традицию, создавая узнаваемый образ страны для туристов.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 Мексика: энергия карнавала и яркость городской культуры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известна самбой и карнавалом в Рио-де-Жанейро, а также яркой футбольной культурой. Мексика выделяется Днём мёртвых, национальной кухней, муралистикой и заметными кинематографическими традициями, усиливающими интерес к поездкам.
</a:t>
            </a:r>
            <a:endParaRPr lang="en-US" sz="989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национальная идентичность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78750"/>
            <a:ext cx="438000" cy="35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5475" y="167875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9400" y="1678750"/>
            <a:ext cx="438000" cy="350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сеть и разрыв между районами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странах заметны крупные города и развитые образовательные учреждения, но социальная неоднородность сохраняется. Уровень жизни часто различается сильнее между мегаполисами и удалённой сельской периферией.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притяжения и концентрация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возможности — работа, транспорт, сервисы — сосредоточены в мегаполисах. В Аргентине уровень грамотности и доступность образования традиционно выше, чем во многих соседних странах региона.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как отличительная черта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и Мексике контраст между экономически сильными центрами и периферийными территориями выражен особенно ярко. Это влияет на занятость, доступ к услугам и перспективы молодёжи.
</a:t>
            </a:r>
            <a:endParaRPr lang="en-US" sz="1267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качество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проблемы развития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из предоставленного outline: от социальных факторов к экономическим и экологическим последствиям и далее — к задачам модернизации.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экологических угроз ресурсы остаются фундаментом хозяйства: плодородные Пампы, лесные запасы Амазонии, а также нефть, газ, руда и гидроэнергетический потенциал задают приоритеты политики.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картина показывает, что климатические изменения воздействуют и на сельское хозяйство, и на города, усиливая риски там, где природные ресурсы уже испытывают давление.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из предоставленного outline.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и природные ресурсы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 экономическая повестка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входят в круг государств, формирующих политическую и экономическую повестку Латинской Америки. Их решения и переговорные позиции отражаются на темпах региональной интеграции.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США, Китаем и Европейским союзом заметно сказываются на траекториях развития региона. Вместе страны демонстрируют разные модели модернизации и встраивания в мировую экономику.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площадках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Аргентина, Бразилия и Мексика участвуют в работе крупных международных форматов и влияют на торговые договорённости, климатическую повестку и вопросы региональной безопасности.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Аргентины, Бразилии и Мексики в Латинской Америке и мире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— три модели развития, одна общая региональная значимость
</a:t>
            </a:r>
            <a:endParaRPr lang="en-US" sz="2684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Аргентина, Бразилия и Мексика различаются по размерам, природе, специализации и связям с рынками, но вместе поддерживают экономический и культурный каркас Латинской Америки. Будущее — в устойчивом развитии и модернизации.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2026-05-11T23:34:33Z</dcterms:created>
  <dcterms:modified xsi:type="dcterms:W3CDTF">2026-05-11T23:34:33Z</dcterms:modified>
</cp:coreProperties>
</file>