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основные черты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семенные растения — ключ к пониманию природы и экологии.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голосеменных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возникли более 350 миллионов лет назад в каменноугольном периоде. Они доминировали в мезозое и создали основы для современных лесных экосистем, влияя на климат и биосферу.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представители голосеменных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делятся на четыре класса: хвойные, гинкговые, саговниковые и гнетовые. Каждый имеет свои особенности и уникальные виды.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включают такие деревья, как сосна, ель и кедр. Их насчитывается около 600 видов, и они широко распространены.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Гинкговый класс представлен одним видом — Гинкго билоба, сохранившимся с древних времен и живущим в Китае.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и гнетовые включают около 300 и 80 видов соответственно, распространённых в тропиках и субтропиках.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голосеменных: корни, ствол, листья, семена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ствол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обладают крепкой корневой системой и мощным древесным стволом, что обеспечивает устойчивость и поддержку растениям.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игольчатые или чешуйчатые, а семена развиваются открыто на шишках, без образования плодов. Часто наблюдается микориза для лучшего питания.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голосеменных от покрытосеменных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не имеют цветков, их семена лежат открыто, без плода, что отличает их от покрытосеменных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опыления голосеменные полагаются на ветер, в отличие от многих покрытосеменных, которые часто используют насекомых.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 длиннее, они обычно многолетние деревья с более продолжительным развитием.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численность хвойных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хвойных объединяет свыше 600 видов деревьев, включая сосну, ель и кедр. Они преобладают в северных лесах, образуя основу тайги.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 суровым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отлично приспособлены к холодам и бедным почвам. Их игловидные листья уменьшают испарение, а смола защищает от вредителей и повреждений.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— главные представители голосеменных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55846"/>
            <a:ext cx="4176900" cy="2414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голосеменных растений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численность, примеры и места обитания основных классов голосеменных.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являются наиболее многочисленным и широко распространённым классом голосеменных.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голосеменных: чередование поколений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жизненном цикле доминирует спорофит — взрослая форма растения. Гаметофит сильно редуцирован и развивается внутри спор.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осуществляется ветром, семена формируются на шишках и могут распространяться на значительные расстояния.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голосеменных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оплодотворения и формирования семян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голосеменных по классам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значительно превосходят другие классы по численности видов, занимая ключевое место в природе.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хвойных объясняет их доминирование в умеренных лесах и важность для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строение древесины голосеменных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голосеменных состоит преимущественно из трахеид — узких удлинённых клеток, выполняющих функцию проведения воды и механической поддержки, тогда как сосуды, характерные для покрытосеменных, отсутствуют.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Годовые кольца в древесине выражены чётко, что позволяет определять возраст дерева и условия его роста по толщине и плотности этих колец.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Смоляные ходы, присутствующие у хвойных, служат защитой от вредителей и грибковых заболеваний, выделяя смолу при ранении, тем самым предотвращая распространение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стабилизация благодаря хвойным лесам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леса из голосеменных регулируют температуру и влажность воздуха, создавая благоприятные условия для жизни. Их величина и плотность влияют на формирование микроклимата в регионах.
</a:t>
            </a:r>
            <a:endParaRPr lang="en-US" sz="910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и защита почв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голосеменных способствует удержанию влаги в почве и предотвращению эрозии. Благодаря этому леса помогают сохранять водные ресурсы в экосистемах.
</a:t>
            </a:r>
            <a:endParaRPr lang="en-US" sz="1146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для флоры и фауны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леса предоставляют укрытия и пищу для множества животных и растений, поддерживая высокий уровень биоразнообразия внутри своих экосистем.
</a:t>
            </a:r>
            <a:endParaRPr lang="en-US" sz="1077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роль лесов из голосеменных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голосеменных широко применяется в строительстве благодаря своей прочности и устойчивости к гниению, она также используется для изготовления мебели и отделочных материалов.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смол хвойных деревьев получают различные химические соединения, которые используются в производстве лаков, красок и лекарств.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кедра и саговников используются в пищу в различных культурах, являясь источником питательных веществ и деликатесом.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из можжевельника и эфедры находят применение в медицине как противовоспалительные и укрепляющие препараты.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голосеменных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билоба: единственный современный гинкговый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билоба — реликтовое растение, сохранившееся с эпохи динозавров и произрастающее преимущественно в Китае. Оно отличается устойчивостью к загрязнению и болезням.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гинкго веерообразные, имеющие уникальную двулопастную форму. Растение часто культивируют в городских парках за его декоративность и выносливость.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и замедленный рост саговников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выделяются крупными перистыми листьями и медленным ростом, относясь к древним семенным растениям. Их биология отражает переходный этап в эволюции растений.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саговников в традиционной пище и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народы употребляют семена и сердцевину саговников в пищу, применяют их в ремеслах и культуре. Сокращение ареала требует принятия мер охраны.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использование саговниковых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Гнетовые: малоизвестные голосеменные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Эфедра, представитель гнетовых, содержит алкалоиды, которые используются в медицинской практике как стимуляторы дыхания и сердечной 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гнетум распространён в тропических лесах и характеризуется широколиственными растениями, приспособленными к влажному климату.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включают уникальные рода, такие как вельвичия с двумя длинными листьями, приспособленными к жизни в пустынных условиях Намибии.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кора: защита от потерь влаги и температурных воздействий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листья узкие или кожистые, что снижает испарение воды в сухом и холодном климате. Эта особенность помогает растениям выживать в суровых условиях.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свойства коры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служит барьером от морозов и огневых воздействий, предотвращая повреждения и сохраняя жизнеспособность дерева в неблагоприятных обстоятельствах.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меры охраны голосеменных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лесов уменьшает площадь местообитаний голосеменных, что ведёт к снижению численности многих видов и разрушению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в ареалах и увеличивает восприимчивость к вредителям и болезням, создавая дополнительные риски для выживания этих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виды голосеменных внесены в Красную книгу, что подчёркивает необходимость их бережного отношения и охраны.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программы по восстановлению лесов, созданию заповедников и обучению населения важности сохранения уникальных семенных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голосеменных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остистая считается одним из старейших живых организмов, некоторые экземпляры достигают возраста 5000 лет, что делает её живым свидетелем далёких эпох.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некоторых видов сосен раскрываются только после воздействия огня — это обеспечивает обновление леса после пожара, показывая удивительные адаптации к естественным катаклизмам.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ключевые хранители природы 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играют фундаментальную роль в экосистемах, климате и биологическом разнообразии. Их защита и изучение представляют важную задачу для науки и общества в современном мире.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2026-05-07T15:27:02Z</dcterms:created>
  <dcterms:modified xsi:type="dcterms:W3CDTF">2026-05-07T15:27:02Z</dcterms:modified>
</cp:coreProperties>
</file>