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двух прямых секущей: основные идеи урока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помогает находить углы и проверять параллельность прямых.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в школьной геометрии
</a:t>
            </a:r>
            <a:endParaRPr lang="en-US" sz="3636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знакомит с углами, чертежами и доказательствами. Она нужна для решения задач в 7 классе и становится основой для дальнейшего изучения параллельных прямых и геометрических построений.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 секущей образуются 8 углов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секущая пересекает две прямые, в каждой точке образуются по четыре угла. Поэтому на чертеже сразу видно восемь углов, которые удобно рассматривать попарно.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пересечения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путаться, углы отмечают цифрами. Так проще говорить о конкретных парах, сравнивать их величины и записывать рассуждение без ошибок.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для сравнения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пересечении двух прямых вертикальные углы равны. Смежные углы образуют развернутый угол, поэтому их сумма всегда равна 180°.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базовых свойства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двумя прямыми и секущей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две прямые обычно подписывают буквами a и b, а секущую — буквой c. Такое обозначение делает чертеж понятным и помогает точно ссылаться на нужные линии.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линий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1–8 позволяет быстро находить соответствующие, накрест лежащие и односторонние внутренние углы. Без схемы легко перепутать их расположение и сделать неверный вывод.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нужных пар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между прямыми называют внутренними, а расположенные снаружи — внешними. Это деление важно, потому что разные виды углов сравнивают по разным правилам.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7263"/>
            <a:ext cx="3765900" cy="187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при секущей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главные группы углов по их положению и свойствам.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углов подсказывает правило сравнения: равенство или дополнение до 180°.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углов при пересечении двух прямых секущей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смежных углов на одной прямой.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смежных углов в 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ключевая величина для быстрых вычислений: если один смежный угол известен, второй находят вычитанием из 180°.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углов используются чаще всего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часто приходится сочетать несколько свойств сразу, чтобы перейти от одного известного угла к другим без измерений.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«Секущая и углы»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решения лежат два универсальных правила и три признака для параллельных прямых.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 прямые параллельны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параллельны, углы, занимающие одинаковое положение относительно секущей, оказываются равными. Это один из самых удобных признаков для проверки чертежа.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соответствующие углы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параллельных прямых углы по разные стороны секущей и внутри полосы между прямыми тоже равны. Такое свойство часто используют в доказательствах и при решении задач.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накрест лежащие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при параллельных прямых дополняют друг друга до 180°. Если это выполняется, можно сделать вывод о параллельности линий.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 по углам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выбора признака и проверки условий на чертеже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секущая работает в жизни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помещениях, на схемах движения и в технических чертежах часто встречаются повторяющиеся прямые линии. Когда их пересекает одна линия, свойства углов помогают быстро понять, где линии идут параллельно, а где требуется дополнительная проверка.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Планы, схемы и чертежи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параллельные полосы разметки и поперечная линия легко показывают, как секущая пересекает прямые. На таком рисунке видно, что одинаковые углы появляются в одинаковом положении, а это помогает сравнивать направление линий без сложных вычислений.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разметка на улице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неизвестный угол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данным углом образуется смежный, достаточно прибавить или вычесть его до 180°. Это самый быстрый способ, когда на чертеже видна прямая линия.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смежный угол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всегда равны, поэтому найденное значение можно сразу перенести на противоположный угол. Такой приём особенно полезен в пересечении двух прямых без дополнительных вычислений.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Опирайтесь на вертикальные углы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параллельны, используйте равенство соответствующих и накрест лежащих углов. Тогда один известный угол помогает определить несколько других без измерений транспортиром.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параллельность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значения углов в задачах 7 класса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помогают быстро проверить ответ: сумма соседних углов должна давать полный развернутый угол.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по геометрии 7 класса; значения соответствуют правилу смежных углов (180°).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удобнее число, тем легче заметить ошибку в вычислениях и сразу подобрать смежный угол.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801" y="1345200"/>
            <a:ext cx="4572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секущую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где чаще всего возникает путаница и как её избежать при проверке решения.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школьных ошибок при решении задач на углы и секущую.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неверным распознаванием типа углов и условий, при которых работает свойство.
</a:t>
            </a:r>
            <a:endParaRPr lang="en-US" sz="16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две прямые подписывают буквами a и b, чтобы сразу отличать их на чертеже и не путать с секущей.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Секущая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Пересекающую линию часто обозначают буквой c. Это помогает быстро понять, какая прямая задаёт систему углов.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Углы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нумеруют 1–8 или обозначают буквами. Точная нумерация важна: одна ошибка меняет выбранную пару углов и ответ.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чертеже и их значение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секущую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свойствах углов и признаках параллельности прямых.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в окружающих предметах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железнодорожных рельсах легко заметить две почти параллельные линии и поперечную перекладину. Если мысленно продлить их, появляются знакомые пары углов, по которым можно сравнивать направление линий и замечать одинаковые наклоны.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 поперечная линия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тетради, прутья ограды и элементы школьного чертежа тоже создают подобные рисунки. Когда их пересекает одна линия, видно, как повторяются одинаковые углы и почему это удобно для проверки параллельности.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ограда, чертёж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углами при параллельных прямых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чертеже часто достаточно найти всего один угол, чтобы восстановить остальные по известным связям.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 пересечении двух прямых секущей; школьный курс геометрии 7 класса.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параллельных прямых три разных правила дают одинаково точный результат, а вертикальные углы работают всегда.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тема на уроках геометрии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внимательно смотреть на схему, выделять нужные прямые и замечать, какие углы связаны между собой. Это основа для любого точного геометрического решения.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чертежа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углов при секущей помогает обосновывать выводы, строить фигуры по условию и проверять, верно ли расположены линии. Без этого сложнее решать задачи на доказательство.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и построения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эти свойства используются при изучении треугольников, многоугольников и параллельных прямых. Поэтому тема нужна не только для одного урока, а для всего курса геометрии.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для следующих тем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03902"/>
            <a:ext cx="3765900" cy="255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свойств углов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вспомнить, какое свойство применять в задаче и при каком условии оно работает.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свойства действуют всегда, другие — только при параллельных прямых. Именно это различие чаще всего определяет правильный ход решения.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углов при пересечении двух прямых секущей.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что показывает секущая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показывает, как из одного чертежа можно получить сразу несколько выводов. Углы помогают находить неизвестные значения, проверять параллельность и решать задачи точно, без лишних измерений.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2026-05-28T23:54:53Z</dcterms:created>
  <dcterms:modified xsi:type="dcterms:W3CDTF">2026-05-28T23:54:53Z</dcterms:modified>
</cp:coreProperties>
</file>