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Дециметр: новая мерка длины в первом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мера для длины между сантиметром и метром.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уже знакомы, но для более длинных предметов нужна мера покрупнее. Дециметр помогает считать десятками, быстро измерять школьные вещи и не запутаться в длинных числах.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дециметр на уроке математики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сантиметров составляет один дециметр, поэтому его удобно связывать со счётом десятками.
</a:t>
            </a:r>
            <a:endParaRPr lang="en-US" sz="675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важна десятка: именно она помогает запомнить, как связаны дм и см. Это правило часто встречается в начальной школе.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единиц длины в курсе математики начальной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1 дециметр на линейке
</a:t>
            </a:r>
            <a:endParaRPr lang="en-US" sz="3197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нуля до десятки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обычной линейке один дециметр начинается у отметки 0 и заканчивается у отметки 10 см. Между ними видно десять маленьких делений. Такой отрезок легко показать пальцем и быстро найти глазами.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Участок, который удобно выделить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хорошо подходит линейка, где один кусочек длиной 10 см выделен цветом или рамкой. Рядом можно крупно написать «1 дм». Тогда сразу видно, где заканчивается дециметр и начинается следующий.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как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смотрит на линейку, он видит не только сантиметры, но и целый дециметр. Это помогает сравнивать длины без лишних догадок. Десять делений подряд — и вот уже знакомая новая мера.
</a:t>
            </a:r>
            <a:endParaRPr lang="en-US" sz="12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измерять в дециметрах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обычно заметно длиннее дециметра. С этой меркой легче сравнить обложку, край листа и весь предмет целиком.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часто имеет длину около одного дециметра. Такая мера подходит, когда предмет не слишком маленький и не слишком большой.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удобно измерять дециметрами, если она длиннее нескольких сантиметров. Так запись получается короче и понятнее для ученика.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пенала, ленты и похожих вещей дециметр особенно удобен. Он помогает назвать длину точно, не считая слишком много сантиметров.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или пенал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перевести сантиметры в дециметры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перевода длины: сначала считаем сантиметры, затем делим на 10 и проверяем остаток.
</a:t>
            </a:r>
            <a:endParaRPr lang="en-US" sz="31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дециметры в сантиметры, нужно умножить число дм на 10. Каждый дециметр добавляет ровно десять сантиметров, поэтому счёт идёт быстро и без сложных вычислений.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2 дм — это 20 см, 4 дм — 40 см, 7 дм — 70 см. Если видишь дм, сразу вспоминай десяток сантиметров.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особенно полезен в задачах про ленты, отрезки и предметы класса. Сначала называем дециметры, потом легко получаем ответ в сантиметрах.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перевести дециметры в сантиметры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дециметра и метра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метр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— более крупная мера длины. Он нужен для длинных предметов, когда сантиметров или дециметров уже слишком много.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дм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метре помещается десять дециметров. Поэтому метр в десять раз больше дециметра, а перевод идёт через число 10.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 — это 20 дм, 3 м — 30 дм, 5 м — 50 дм. Так легко увидеть связь между маленькой и большой меркой.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сантиметров помещается в одном дециметре, поэтому их удобно сравнивать на линейке.
</a:t>
            </a:r>
            <a:endParaRPr lang="en-US" sz="676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 темы: дециметр всегда складывается из десяти сантиметров. Оно помогает измерять, считать и записывать длину без путаницы.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единиц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в школьных предметах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рядом с линейкой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— отличный пример для измерения в дециметрах. Его удобно положить рядом с линейкой и посмотреть, сколько сантиметров он занимает. Иногда длина почти совпадает с одним дециметром, и это легко заметить.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её край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обычно длиннее одного дециметра, поэтому на линейке видно сразу несколько делений. Ученику полезно сравнить её край с отметками на линейке. Так длина становится не просто цифрой, а понятным отрезком.
</a:t>
            </a:r>
            <a:endParaRPr lang="en-US" sz="116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пенал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пенал помогают увидеть, что дециметр подходит для предметов средней длины. Они не слишком короткие и не слишком длинные, а значит, их удобно измерять без лишних сложных записей и догадок.
</a:t>
            </a:r>
            <a:endParaRPr lang="en-US" sz="12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предмета не делится на 10 без остатка, её удобно записать сразу в дециметрах и сантиметрах. Так ответ остаётся точным и понятным.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длину в двух единицах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 дм 2 см означает, что сначала идут 4 полных дециметра, а потом ещё 2 сантиметра. В сантиметрах это будет 42 см.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записи помогает не терять маленькую часть длины. Она особенно полезна, когда предмет чуть длиннее ровного числа дециметров.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выделяют большие единицы, а потом прибавляют оставшиеся сантиметры. Получается аккуратно, как по линейке.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можно сложить числа без путаницы. Например, 20 см и 7 см — это 27 см. Дециметры и сантиметры любят порядок.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складывают длины в дециметрах, можно просто прибавить числа. Например, 3 дм и 5 дм дают 8 дм — всё очень просто.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примере есть и дм, и см, лучше сначала перевести всё в одну мерку. Тогда 2 дм превращаются в 20 см, и считать легче.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длин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Вычитаем одинаковые мерки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единицы совпадают, можно сразу считать. Например, из 9 дм вычитают 4 дм и получают 5 дм. Получается быстро и без лишних превращений.
</a:t>
            </a:r>
            <a:endParaRPr lang="en-US" sz="1399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Сравниваем единицы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в чём записана длина: в дециметрах или в сантиметрах. Это важно, чтобы не вычитать одно из другого как попало.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Переводим при необходимости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записана в сантиметрах, иногда удобно перевести результат в дм и см. Так 22 см можно записать как 2 дм 2 см.
</a:t>
            </a:r>
            <a:endParaRPr lang="en-US" sz="1399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длин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измеряем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предметы, нужно знать их длину. Число сантиметров или дециметров подсказывает, какой предмет короче, а какой заметно длиннее.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Переводим в одну мерку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длина записана в дм, а другая в см, сравнение будет удобнее после перевода. Тогда числа можно сопоставить без догадок.
</a:t>
            </a:r>
            <a:endParaRPr lang="en-US" sz="1256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легко увидеть, на сколько один предмет длиннее другого. Это помогает не только сравнивать, но и проверять ответ в задаче.
</a:t>
            </a:r>
            <a:endParaRPr lang="en-US" sz="1256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длинный предмет имеет больше единиц измерения. Если всё переведено правильно, сравнение получается точным, а не «на глазок».
</a:t>
            </a:r>
            <a:endParaRPr lang="en-US" sz="13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сантиметры, дециметры или 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подобрать удобную единицу измерения в зависимости от длины предмета и не писать ответ слишком длинно.
</a:t>
            </a:r>
            <a:endParaRPr lang="en-US" sz="24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путать дециметр и сантиметр. Нужно помнить: 1 дм — это 10 см, а не 100 см. Тут число 10 всегда на страже.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дециметром
</a:t>
            </a:r>
            <a:endParaRPr lang="en-US" sz="2859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 переводить единицы перед вычислением. Если считать 2 дм и 7 см вместе без перевода, легко получить неверный ответ.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длину записывают неаккуратно, смешивая дм и см в случайном порядке. Лучше сначала решить, в какой мерке отвечать, и только потом писать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в задачах по математике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ленты, рамки, коробки и поделки дециметр встречается очень часто. Он помогает быстро записать длину предмета, если сантиметров уже много, а метра ещё не набралось.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отрезок 3 дм 4 см показывает сразу две части длины. Такая запись удобна, когда нужно быть точным и не потерять ни одного сантиметра.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5 дм — это 50 см. Здесь нужно просто умножить число дециметров на 10 и вспомнить правило без подсказок.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 теме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60 см — это 6 дм. Если в сантиметрах получилось круглое число, его легко разделить на 10 и получить дециметры.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перевести 2 дм 7 см в сантиметры. Сначала находят 20 см, потом прибавляют 7 см. Ответ получается 27 см.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помогают проверить, как дружит дециметр с десяткой. Линейка тоже подсказывает ответ: один дм состоит из 10 см.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такое: 1 дм = 10 см = 0,1 м. Эта короткая запись помогает быстро вспоминать связь между тремя единицами длины.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удобен, когда предмет не слишком маленький и не очень большой. Он помогает не перегружать ответ лишними нулями и длинными числами.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число 10, становится легче считать, сравнивать длины и переводить единицы. Дециметр словно мостик между сантиметрами и метрами.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про дециметр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— полезный помощник в 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помогает уверенно измерять длину, переводить единицы и решать задачи без путаницы. Он соединяет сантиметры и метры, а значит, очень нужен и на уроках, и в жизни.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2026-05-20T12:55:35Z</dcterms:created>
  <dcterms:modified xsi:type="dcterms:W3CDTF">2026-05-20T12:55:35Z</dcterms:modified>
</cp:coreProperties>
</file>