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Клюев и Александр Блок: два голоса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городской символики и северной народной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поиски подлинной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начала XX века развивалась в эпоху модернизации, революционных потрясений и духовного кризиса. Блок и Клюев по-разному отвечали на вопрос, где искать Россию: в городе или в народной памяти.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основные вехи жизни и творчества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Петербурге в семье, связанной с университетской и культурной средой.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1905–1917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Острее переживает исторические потрясения, воспринимая их как знак перелома эпохи.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1900-х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круг символистов; раннюю славу приносят стихи о Прекрасной Даме.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Умирает в Петрограде; поздний итог его пути связан с поэмой «Двенадцать».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Клюев: путь поэта Севера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вышел из Олонецкого края, и деревенский уклад стал основой его поэтического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корни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опирался на устную традицию, песенность, диалектные оттенки и выразительную фольклорную речь.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слово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заметны старообрядческие мотивы, молитвенная интонация и особое чувство святости.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образность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был признан как поэт Севера, но позже оказался вне официальной культурной нормы и погиб в 1937 году.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судьба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северная деревня: два художественных мира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и символистский Блок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Петербург становится пространством духовного напряжения, философских вопросов и многозначных символов. Его поэзия тяготеет к внутреннему движению мысли и ощущению исторической тревоги.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и архаический Клюев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строит художественный мир из северной природы, обряда, труда и молитвы. В его стихах народная культура звучит как живая память, а не как литературная условность.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поэзии Блока и Клюева по материалам литературной истории Серебряного века
</a:t>
            </a:r>
            <a:endParaRPr lang="en-US" sz="64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поэтических стратегий Блока и Клюева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различие источников образности, языка и интонации двух поэтов.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раскрывает Россию через символ и философскую напряжённость, Клюев — через народную речь и традицию.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темы: Россия, народ, судьба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понимают Россию не как географическое пространство, а как духовную и историческую реальность, за которую несёт ответственность и народ, и поэт.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Блок, и Клюев исходят из мысли, что судьба художника неотделима от судьбы страны, поэтому личное переживание у них всегда связано с общим историческим смыслом.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стихах повторяются мотивы пути, страдания, испытания и ожидания преображения, однако у Блока преобладает трагическая абстракция, а у Клюева — земная конкретность.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тенденций 1900–1918 годов на основе творчества Блока и Клюева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динамика поэзии в 1900–1910-е годы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исторические события усиливали внимание поэтов к России и переломной эпохе.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возрастает мотив катастрофы и выбора, у Клюева — тема народной правды и архаической памяти.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8748" y="33652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личное литературное сближение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и литературная среда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знакомство сложилось в 1910-е годы через журналы, встречи и обмен стихами, что создало пространство для взаимного внимания.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944050" y="3861875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эпохи
</a:t>
            </a:r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общение показывает, как внутри одного времени могут сосуществовать разные художественные системы и разные представления о России.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признание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ценил в Клюеве редкую самобытность, а Клюев воспринимал Блока как поэта, умеющего услышать и символистскую, и народную 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живая поэтическая среда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Клюева Север не просто фон, а полноценный герой стихов. Лес, озеро, зимняя тишина и избяной быт создают пространство, где природа, труд и вера существуют в едином ритме. Благодаря этому его поэзия звучит как память о целой культуре.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близкое к устной традиции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часто обращается к интонации народной песни, молитвы и сказа. Его язык сохраняет плотность живой речи, а архаические и фольклорные элементы делают образ мира ощутимым и конкретным, не сводя его к отвлечённому символу.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 и историческая глубина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Севера помогает понять, почему Клюева воспринимают как хранителя архаической России. В его стихах национальная память соединяется с религиозным чувством, и именно поэтому его художественный мир так заметно отличается от символистского.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как поэт Севера и народной памяти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творческого диалога Блока и Клюева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литературного знакомства поэты пришли к сближению, а затем — к обнаружению эстетических и мировоззренческих различий.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и чувство избранничества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говорят об избранничестве, но по-разному: Блок подчёркивает трагическую исключительность сознания, а Клюев — ответственность за сохранение народной правды.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религиозный поиск связан с ожиданием тайного смысла истории: вера в его стихах не даёт покоя, а превращается в напряжённое внутреннее испытание личности.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переносит христианские образы в старообрядческую и фольклорную среду, где молитва, обряд и деревенская речь образуют единое духовное пространство северной Руси.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религия в Серебряном веке становится не только темой, но и способом по-разному осмыслить историю, личность и культурную традицию.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лирики Александра Блока и Николая Клюева, 1900–1910-е годы
</a:t>
            </a:r>
            <a:endParaRPr lang="en-US" sz="932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в творчестве Блока и Клюева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набор тем, но и различие в их художественном центре: у каждого поэта национальный вопрос раскрывается через собственную образную систему.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сильнее историческая тревога, у Клюева — вера, народная речь и природный мир; общее ядро темы России сохраняется.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как исторический перелом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1917 года заставили обоих поэтов заново оценить будущее России и собственную роль в 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Блока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воспринимает революцию как бурный исторический разлом и создаёт поэму «Двенадцать», где старый мир уступает месту новой эпохе.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Клюева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сначала видит в переменах надежду на народное обновление, но позже сталкивается с разочарованием и культурным отстранением.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и поэтический отклик Клюева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«Двенадцати» Блок соединяет уличную речь, резкий ритм и символический финал, поэтому поэма стала одним из самых спорных текстов русской литературы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Клюев откликается на тему народной стихии иначе: его мир более обрядовый, архаичный и деревенский, а историческая катастрофа осмысляется через память традиции.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407" y="969375"/>
            <a:ext cx="4026886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события в судьбах поэтов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Александре Блоке и Николае Клюеве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и творчества Блока и Клюева.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поэтов показывают движение от раннего признания к исторической драме и разрыву культурной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символизм и неонародная поэтика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стих стремится к внутреннему звучанию мысли, а у Клюева — к напевности, близкой к устной песне и сказовой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строит образ на многозначности и недосказанности, тогда как Клюев чаще опирается на предметную деталь, легко узнаваемую в народной среде.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Символистская абстракция Блока контрастирует с архаизмами, диалектными словами и религиозной лексикой в стихах Клюева.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интонация философски напряжена, у Клюева — более разговорная, повторяющаяся и песенная, что создаёт ощущение живой традиции.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поэзии Александра Блока и Николая Клюева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художественного мира Блока и Клюева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общие темы не отменяют различий: один и тот же исторический вопрос поэты решают через разные эстетические принципы.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сильнее связан с городом и трагическим историзмом, Клюев — с фольклором и крестьянской традицией; сходство лежит в тематике, различие — в форме.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изучении литературы это хороший пример того, как в одной эпохе спорят не только идеи, но и способы говорить о мире.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темы России у них нашлись разные решения: Блок увидел историческую трагедию, Клюев — живую память народа, и оба подхода оказались художественно значимыми.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диалог расширил возможности русского поэтического языка: от символистской многозначности до песенной, почти устной выразительности, связанной с народной традицией.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поэтов показывает, что Серебряный век был эпохой не единого стиля, а сосуществования модернизма, фольклорной архаики и разных представлений о национальной культуре.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диалога Блока и Клюева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дороги к образу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Клюев по-разному увидели Россию в эпоху кризиса: один — через трагизм истории и мистический поиск, другой — через крестьянскую память, северную архаику и верность традиции.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2026-05-23T19:58:13Z</dcterms:created>
  <dcterms:modified xsi:type="dcterms:W3CDTF">2026-05-23T19:58:13Z</dcterms:modified>
</cp:coreProperties>
</file>