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Комбинаторика: основные способы счёта вариантов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варианты точно, без полного перебора.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в жизни и математике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быстро оценивать число вариантов в расписаниях, кодах, паролях, командах и размещениях объектов, а в вероятности служит основой для подсчёта всех исходов.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что именно нужно считать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и 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всегда есть исходный набор объектов: числа, люди, предметы или символы. Важно понять, какие именно элементы доступны для выбора и сколько их всего.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 и часть набора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требуется взять все элементы, а иногда только несколько. От этого зависит, будет ли ответ связан с перестановками, размещениями или сочетаниями.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перестановка двух выбранных объектов меняет результат, порядок считается важным. Если результат не меняется, нужно использовать сочетания или правило суммы.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задачи разрешают брать один и тот же элемент несколько раз, например в кодах и паролях. Тогда стандартные формулы меняются, и это нужно проверять отдельно.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читают условие, затем определяют порядок, повторения и объём выбора. После этого становится ясно, какая формула или правило счёта подходит.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вариантов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числа объектов счёт вариантов стремительно усложняется, поэтому в комбинаторике нужны общие формулы и правила.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напоминает: ручной перебор быстро становится неэффективным, а факториальные зависимости требуют строгого метода подсчёта.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факториальному росту: 2, 6, 24, 120, 720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и правило произведения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для выбора одного варианта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выбрать один из несовместимых вариантов, число способов находят сложением. Это удобно, когда альтернативы не пересекаются и каждый исход относится только к одной группе.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для последовательных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состоит из нескольких этапов, и на каждом есть собственный набор вариантов, общее число способов находят умножением. Так строится большинство деревьев вариантов.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комбинаторной задачи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и выбора формулы по смыслу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быстро растёт и показывает, почему даже небольшое число объектов даёт много вариантов перестановки.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упорядочивании пяти различных объектов.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факториала n! и пример 5! = 120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комбинаторики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смысл условия определяет выбор формулы.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выбора — роль порядка и объём выбора; именно они различают три основных типа подсчёта.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 школьного курса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Перестановки: когда упорядочиваются все элементы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 — это способ расположить все различные объекты в определённом порядке. Если меняется хотя бы одно местоположение, получается новый вариант.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перестановок из n элементов равно n!. Это означает, что каждый новый объект увеличивает число вариантов очень резко, особенно при небольшом росте n.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возникают в задачах о книгах на полке, учениках в очереди и карточках в ряду, когда используются все элементы без исключения.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порядок важен, но выбирается часть объектов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учитывают порядок только выбранных элементов, поэтому даже при умеренном росте n и k число вариантов увеличивается очень быстро.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порядок, но используются не все объекты, размещения дают точный и удобный способ подсчёта.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формуле размещений A n k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выбор без учёта порядка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описывает выбор нескольких объектов из набора, когда важен только состав группы. Если переставить выбранные элементы местами, результат не изменится, поэтому порядок в ответе не учитывается.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сочетаний вычисляют по формуле Cnk = n! /(k! (n-k)!). Она показывает, сколько существует способов выбрать k элементов из n, не различая одинаковые по составу выборки.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удобны в задачах на команды, комиссии, лотерейные билеты и статистические выборки. В таких ситуациях нужно посчитать не порядок выбора, а сам набор отобранных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перестановок, размещений и сочетаний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подсчёта различаются ролью порядка и тем, берутся ли все элементы множества или только часть.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выбора формулы — не название задачи, а то, влияет ли перестановка выбранных элементов на ответ.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комбинаторики; стандартные определения и формулы.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повторениями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разрешают использовать один и тот же элемент несколько раз, если это прямо не запрещено условием. Так возникают пароли, коды, последовательности цифр и букв.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вариантов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шаге снова доступны все элементы набора, поэтому число возможностей растёт особенно быстро. Даже короткая запись может дать очень большое количество различных исходов.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проверить, можно ли повторять символы, цифры или объекты. Если ограничений нет, повторение считается допустимым, и формула строится уже для последовательностей с возвратом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формулу по условию задачи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трёх признаках: порядок, объём выбора и наличие повторений.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 биномиальные коэффициенты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коэффициенты растут быстрее всего и отражают наибольшее число способов выбрать элементы в середине строки.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треугольника симметричны, а значения в середине особенно велики; это удобно для быстрого чтения коэффициентов сочетаний.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Паскаля, стандартные значения биномиальных коэффициентов Cnk.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и вероятность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кубика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кубике комбинаторика помогает перечислить все равновозможные исходы и выделить благоприятные. Без точного подсчёта невозможно корректно записать вероятность события.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лотереи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колодой или лотерейными билетами нужно учитывать число способов выбрать нужный набор. Именно это определяет вероятность выигрыша или выпадения нужной комбинации.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кодов важны длина записи, алфавит и наличие повторений. Комбинаторный подсчёт показывает, сколько существует возможных комбинаций и насколько сложен перебор.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выборки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комбинаторика нужна, чтобы оценить число способов сформировать выборку и сравнить группы. Это делает выводы о данных более точными и обоснованными.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71770"/>
            <a:ext cx="4794300" cy="17696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комбинаторных задачах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 не из-за вычислений, а из-за неверного понимания условия и выбора неподходящей формулы.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 — пересказать условие своими словами и отдельно ответить на вопросы о порядке, повторениях и полноте выбора.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школьных задач по комбинаторике.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7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728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687025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881" y="1675625"/>
            <a:ext cx="303450" cy="34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комбинаторики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расписаний нужно распределять занятия, кабинеты и время без конфликтов. Комбинаторный анализ помогает оценить число возможных вариантов и выбрать допустимое решение.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кодов требует подсчёта всех допустимых комбинаций символов. Чем больше пространство вариантов, тем труднее подобрать код перебором и тем выше его надёжность.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маршрутах комбинаторика помогает сравнивать число путей и выбирать эффективный. Это важно в логистике, навигации и планировании перемещений.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комбинаторные методы используются для сопоставления последовательностей и оценки числа возможных сочетаний признаков. Это помогает находить закономерности в больших наборах данных.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подготовке тестов и контрольных работ комбинируют задания так, чтобы получить разные, но равносильные варианты. Здесь важно количество возможных сборок и их сравнимость.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идеи, которые нужно удерживать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перестановка выбранных элементов меняет ответ, порядок считается важным. Тогда используют перестановки или размещения, а не сочетания, где состав важнее расположения.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Разрешённые повторения существенно меняют число вариантов. Если условие этого не запрещает, каждый следующий шаг может снова использовать тот же элемент из набора.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анализ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считать, нужно определить, что именно требуется: выбрать, упорядочить или распределить объекты. Ошибка в понимании задачи почти всегда ведёт к неверной формуле.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объединяет несовместимые случаи, а правило произведения описывает последовательные действия. Эти два принципа лежат в основе большинства комбинаторных вычислений.
</a:t>
            </a:r>
            <a:endParaRPr lang="en-US" sz="1117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шаблона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выбирать формулу по внешнему сходству с известной задачей. Надёжнее каждый раз проверять порядок, число выбираемых элементов и наличие повторений.
</a:t>
            </a:r>
            <a:endParaRPr lang="en-US" sz="11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Комбинаторика: точный счёт вместо перебора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даёт язык для точного подсчёта вариантов, где случайность, порядок и выбор описываются ясными формулами. Это делает задачи понятными, а решения — обоснованными и проверяемыми.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2026-05-29T15:14:30Z</dcterms:created>
  <dcterms:modified xsi:type="dcterms:W3CDTF">2026-05-29T15:14:30Z</dcterms:modified>
</cp:coreProperties>
</file>