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роль бактерий в жизни и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повсюду: в воде, почве и организме человека, они неразрывно связаны с жизнью.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бактерий и развитие микробиологии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1676 году ван Левенгук впервые увидел бактерии через микроскоп. В XIX веке работы Пастера и Коха раскрыли их роль в брожении, болезнях и разложении. Это дало начало микробиологии и санитарии.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0825" y="326100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бактериальной клетки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Жёсткая структура, придающая форму и защищающая клетку от внешних воздействий.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и пили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движения и прикрепления, позволяющие бактериям перемещаться и закрепляться на поверхностях.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Нуклеоид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цитоплазмы с ДНК, отвечает за хранение генетической информации, ядра как такового нет.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Капсула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Слизистая оболочка, защищающая бактерию от высыхания и иммунной системы хозяина.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бактерий и их среды обитания
</a:t>
            </a:r>
            <a:endParaRPr lang="en-US" sz="2932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экстремальных условиях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обнаружены в горячих источниках и ледниках — они выживают при экстремальных температурах. Их стрессоустойчивость помогает освоить самые суровые уголки планеты.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организмами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Множественные виды живут на коже и в кишечнике животных и человека, участвуя в обмене веществ и защите от патогенов.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почва как экосистемы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широко распространены в пресных и солёных водах, а также в почве, где они играют ключевую роль в разложении органики и питании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в круговороте веществ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разлагают органические остатки, превращая сложные вещества в доступные формы для растений и микроорганизмов.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Участвуют в разложении растений, животных и отходов, обогащая почву необходимыми минералами и питательными веществами.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 основу многих пищевых цепей, поддерживая экосистемы и обеспечивая связь между различными уровнями живой природы.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Азотфиксирующие бактерии поглощают азот из воздуха, обеспечивая его доступность для растений.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пособие по микробиологии, 2023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бактерий в круговорот азота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90% биологического азота возвращается в круговорот благодаря бактериям, поддерживая плодородие почв.
</a:t>
            </a:r>
            <a:endParaRPr lang="en-US" sz="129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почве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Симбионты корней бобовых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Клубеньковые бактерии поселяются в корнях бобовых растений, фиксируя атмосферный азот, что улучшает рост и урожайность сельхозкультур.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Деструкторы органики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бактерии разлагают растительные остатки и органику, повышая питательность почвы и обеспечивая её минералами.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в пищеварении человека
</a:t>
            </a:r>
            <a:endParaRPr lang="en-US" sz="3357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кишечнике насчитывается более 500 видов бактерий, формирующих микрофлору, необходимую для здоровья.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Лактобактерии и бифидобактерии помогают расщеплять сложные углеводы и синтезировать важные витамины B и K.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Микрофлора подавляет рост патогенных бактерий, защищая организм от инфекций и поддерживая иммунитет.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баланс бактерий обеспечивает нормальное пищеварение и предотвращает развитие кишечных заболеваний.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2691" y="1584025"/>
            <a:ext cx="3069218" cy="229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 вредоносные бактерии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бактерий с полезными функциями и патогенных видов. Большинство микробов безопасны и жизненно важны.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Преобладающее число бактерий полезны и выполняют важные функции для человека и природы.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традиционном производстве продуктов
</a:t>
            </a:r>
            <a:endParaRPr lang="en-US" sz="2550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Кефир и йогурт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Молочнокислые бактерии ферментируют молоко, создавая кефир и йогурт с характерным вкусом и полезными свойствами для здоровья пищеварительной системы.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Сыры и их разнообразие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бактерий участвуют в брожении сыров, формируют текстуру и аромат, обеспечивая богатство сортов и вкусов.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Квашеная капуста и кумыс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обеспечивают ферментацию овощей и молочных продуктов, улучшая сохранность и придавая неповторимый вкус традиционным блюдам.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биотехнологии и медицине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Escherichia coli и Bacillus subtilis широко применяются для производства антибиотиков, инсулина и вакцин, что значительно улучшает лечение многих заболеваний.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Streptomyces — важный источник природных антибиотиков, используемых для борьбы с инфекциями и создания новых лекарственных препаратов.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модифицированные бактерии позволяют ускорить синтез биологических веществ, облегчая массовое производство современных медикаментов и ферментов.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бактерий и человека: путь и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поступления бактерий до поддержания здоровья и возможных рисков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бактерий в борьбе с загрязнением
</a:t>
            </a:r>
            <a:endParaRPr lang="en-US" sz="3021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рода Pseudomonas и Alcanivorax активно разлагают нефть и вредные химические соединения, уменьшая загрязнение окружающей среды после аварий.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микроорганизмы используются в биоремедиации для очистки воды и почвы, способствуя восстановлению экосистем и снижая негативное воздействие токсинов.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Болезнетворные бактерии и профилактика инфекций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Mycobacterium tuberculosis вызывает туберкулёз, представляя серьёзную угрозу здоровью и требуя длительного лечения и профилактических мер.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Streptococcus pyogenes — возбудитель ангины, которой часто болеют дети и подростки, важна своевременная диагностика и соблюдение гигиены.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профилактики инфекций необходимы вакцинация, частое мытьё рук, правильное хранение пищи и рациональное применение антибиотиков по назначению врача.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Ангина занимает лидирующее положение среди бактериальных заболеваний у подростков, требуя особого внимания к профилактике и лечению.
</a:t>
            </a:r>
            <a:endParaRPr lang="en-US" sz="1171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медицинское исследование, 2023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бактериальных инфекций у школьников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 необходимость целенаправленной работы по снижению распространённости ангины среди школьников.
</a:t>
            </a:r>
            <a:endParaRPr lang="en-US" sz="122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в природе: примеры симбиоза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Клубеньковые бактерии Rhizobium живут в корнях бобовых растений, обеспечивая их азотом за счёт фиксации атмосферного газа.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пищеварительном тракте термитов бактерии помогают расщеплять сложную целлюлозу, делая возможным питание древесиной.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жвачных животных микробы обеспечивают переваривание растительной клетчатки, что является ключом к их энергетическому обмену и развитию.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возможности экстремофильных бактерий
</a:t>
            </a:r>
            <a:endParaRPr lang="en-US" sz="2421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Thermus aquaticus — житель горячих источников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бактерийный вид способен выживать при температурах выше 70°C. Его энзимы используются в лабораторных методах, таких как ПЦР, благодаря высокой термостабильности.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Acidithiobacillus в кислых средах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Обитая в кислых шахтных водах, эти бактерии добывают энергию, окисляя сульфиды металлов. Они играют важную роль в биомониторинге и переработке руд.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Psychrobacter в арктических льдах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бактерии выживают при температурах ниже 0°C, замедляя обмен веществ. Их изучение помогает понять механизмы адаптации к экстремальному холоду.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005645"/>
            <a:ext cx="3856200" cy="15368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отображает основные полезные функции бактерий и их возможное негативное влияние на человека и природу.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бактерий варьируется в зависимости от вида и условий, подчёркивая необходимость осознанного использования и контроля.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пособие по микробиологии, 2023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 отрицательные воздействия бактерий
</a:t>
            </a:r>
            <a:endParaRPr lang="en-US" sz="3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бактериях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масса всех бактерий на нашей планете превышает массу всех растений и животных вместе взятых, что свидетельствует об их огромном биологическом значении.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грамме плодородной почвы содержится до миллиардов бактерий. Некоторые виды, например Vibrio fischeri, способны излучать свет, участвуя в биолюминесценции.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47571" y="-4475"/>
            <a:ext cx="469645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6990" y="639971"/>
            <a:ext cx="3285000" cy="3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бактерии — залог жизни и прогресса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обеспечивают фундаментальные процессы в природе, поддерживают здоровье человека и стимулируют развитие биотехнологий, являясь важным элементом жизни на Земле.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2026-05-08T19:06:14Z</dcterms:created>
  <dcterms:modified xsi:type="dcterms:W3CDTF">2026-05-08T19:06:14Z</dcterms:modified>
</cp:coreProperties>
</file>