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и площади поверхностей куба и прямоугольного параллелепипеда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прямоугольника к поверхности объёмных тел.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 геометрии и вокруг нас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понять, сколько места занимает фигура и сколько материала потребуется для покрытия поверхности. Эти знания нужны при ремонте, упаковке, покраске и решении задач с измерениями.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см²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площадь будет у прямоугольника со сторонами 6 см и 4 см.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площади прямоугольника S=ab; вычисление для сторон 6 см и 4 см.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S=ab позволяет быстро находить площадь по двум соседним сторонам и проверять ответ по размеру фигуры.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их связь с длиной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единиц площади и переходов между ними.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длины к площади коэффициент перевода нужно возводить в квадрат.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измерения площадей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увеличении стороны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удобно показывает линейную зависимость между второй стороной и площадью, если первая сторона остаётся неизменной.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одна сторона при фиксированной другой, тем больше площадь; рост идёт пропорционально.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S=ab для прямоугольника с одной стороной 5 см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площади прямоугольника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не влияет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повернуть прямоугольник на листе, его площадь не изменится. Важно само измерение сторон, а не то, как фигура расположена относительно краёв страницы.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прямоугольника имеют одинаковую площадь, даже если один изображён крупнее, а другой мельче. Меняется рисунок, но не соотношение сторон и результат вычислений.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помогают 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площадь можно проверить по числу единичных квадратов внутри фигуры. Этот способ особенно полезен, когда нужно оценить ответ без сложных вычислений.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обязательны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всегда записывают квадратные единицы: см², дм² или м². Без них число теряет смысл, потому что площадь не измеряется обычными сантиметрами.
</a:t>
            </a:r>
            <a:endParaRPr lang="en-US" sz="12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площадь прямоугольника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задачи по формуле S=ab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его развёртка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 идеальная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все грани одинаковые, поэтому его удобно узнавать по виду и по развёртке. Каждая грань — квадрат, а все рёбра равны между собой. Именно это делает формулу площади поверхности особенно короткой и понятной.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«разложить» куб, получится фигура из шести равных квадратов в одной плоскости. Такая схема помогает увидеть, что поверхность состоит из шести одинаковых частей, и легко проверить, не пропущена ли какая-то грань.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всю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одной грани равна a², потому что грань — это квадрат со стороной a. У куба таких граней шесть, значит, площадь поверхности равна 6a². Формула сразу показывает связь между ребром и всей поверхностью.
</a:t>
            </a:r>
            <a:endParaRPr lang="en-US" sz="10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куба при разных длинах ребра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площадь поверхности куба при увеличении ребра.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ребро увеличить в 2 раза, площадь поверхности увеличится в 4 раза, потому что площадь зависит от квадрата ребра.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S=6a²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и его элементы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попарно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прямоугольного параллелепипеда шесть прямоугольных граней, которые образуют три пары равных и параллельных сторон. Это помогает считать площадь поверхности через площади трёх разных прямоугольников.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размера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задаётся длиной, шириной и высотой. По этим трём измерениям можно описать все её грани и затем найти площадь поверхности, не пропуская ни одной части.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 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тела 12 рёбер и 8 вершин, поэтому его удобно представлять как «коробку». Такая модель часто встречается в задачах про упаковку, коробки и объёмные предметы.
</a:t>
            </a:r>
            <a:endParaRPr lang="en-US" sz="11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прямоугольного параллелепипеда: шаг за шагом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трёх парах равных граней и формуле S=2(ab+bc+ac).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поверхностей разных тел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размеры заданы в сантиметрах, поэтому результаты удобно сравнивать без дополнительных пересчётов.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близких размерах форма тела заметно влияет на площадь поверхности; одинаковые по объёму тела могут иметь разные значения.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S=6a² и S=2(ab+bc+ac) на основе заданных размеров.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и площадь поверхности тела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развёртка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помогает увидеть все грани тела сразу, как будто объёмную фигуру аккуратно разложили на плоскости без наложений и разрывов.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площади совпадают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грань входит в развёртку один раз, поэтому сумма площадей всех частей развёртки равна площади поверхности самого тела.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развёртки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все части одинаковые и квадратные, а у прямоугольного параллелепипеда развёртка состоит из прямоугольников разных размеров, связанных с его измерениями.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площади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встречаются чаще всего при решении задач на площади прямоугольника и поверхностей объёмных тел.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неточностей связано не со сложными вычислениями, а с невнимательностью к формуле, обозначениям сторон и записи единиц измерения.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решения задач по 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см²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такая площадь получается у квадрата 5×5 при том же периметре, что и у других прямоугольников.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прямоугольников 1×9 и 5×5; вычисления по формулам периметра и площади.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периметр не гарантирует одинаковую площадь: форма прямоугольника влияет на результат не меньше, чем длина его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при фиксированном периметре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остаётся одинаковым, но внутреннее пространство фигуры меняется по мере сближения сторон.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прямоугольник к квадрату, тем больше его площадь при одном и том же периметре.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формулам периметра и площади для прямоугольников с периметром 20 см.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00282"/>
            <a:ext cx="249618" cy="2496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16082"/>
            <a:ext cx="249618" cy="221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04129"/>
            <a:ext cx="249618" cy="2496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457" y="3403647"/>
            <a:ext cx="222624" cy="2544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21843"/>
            <a:ext cx="249618" cy="221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площадей в реальных задачах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нужна, чтобы рассчитать, сколько покрытия потребуется для пола, и заранее понять расход материала без лишних затрат и остатков.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коробки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изготовлении коробок считают площадь поверхности, чтобы определить количество картона, нужного для развёртки и сборки упаковки.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Покраска поверхностей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оценить, сколько краски потребуется для стенок коробки, декоративных деталей или других прямоугольных поверхностей.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и 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обложек и страниц используют площадь прямоугольника, когда нужно подобрать размер материала или проверить, хватит ли листа.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участки площадь позволяет сравнивать размеры земельных прямоугольников и планировать их использование на местности.
</a:t>
            </a:r>
            <a:endParaRPr lang="en-US" sz="7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готовыми ответами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во всех трёх примерах ответы получаются по стандартным формулам и записываются в квадратных единицах.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размеры записаны верно и единицы согласованы, площадь находится быстро и без лишних преобразований.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S=ab, S=6a² и S=2(ab+bc+ac).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формулы темы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площадь находят через произведение измерений: у прямоугольника перемножают стороны, а у объёмных тел сначала считают площади граней.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всегда записывают в квадратных единицах, потому что речь идёт не о длине, а о мере поверхности или плоскости.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и грани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тел удобно мысленно раскладывать поверхность на отдельные части: так видно, какие элементы нужно сложить, чтобы получить общий ответ.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уверенно решать задачи на площади, а позже — понимать более сложные темы, связанные с объёмом и пространственными фигурами.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прямоугольника к поверхности объёмных тел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увидели, как одна идея — площадь — работает и на плоскости, и в пространстве. Формулы, единицы измерения и развёртки помогают точно считать поверхность фигур.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2026-05-29T00:05:06Z</dcterms:created>
  <dcterms:modified xsi:type="dcterms:W3CDTF">2026-05-29T00:05:06Z</dcterms:modified>
</cp:coreProperties>
</file>