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Куприн. «Тапёр» (в сокращении)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мальчике-музыканте, чья судьба изменилась за один рождественский вечер.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Куприн, Москва и рождественский вечер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А. И. Куприна переносит читателя в дореволюционную Москву, в богатый дом и праздничную атмосферу Рождества. Здесь случайная встреча раскрывает талант ребёнка и меняет его будущее.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вечер в доме Рудневых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готовится к приёму гостей: в комнатах светло, шумно и тесно от движения. Слуги спешат, звучат голоса, музыка и ожидание праздника.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заметен Юрий Азагаров. Скромный мальчик оказывается в центре внимания и должен доказать, что достоин места за роялем.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 блеском чувствуется волнение: каждый занят своим делом, а вечер только набирает размах. Торжественная обстановка подчёркивает важность происходящего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797" y="1145300"/>
            <a:ext cx="6512506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персонажей и их роль в сюжете.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этих героев видно, как талант ребёнка замечают, поддерживают и подтверждают взрослые.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«Тапёр»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Юрия Азагарова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производит впечатление собранного и серьёзного подростка. Он одет аккуратно, держится сдержанно и не стремится привлекать к себе лишнее внимание.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поведение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его образе — тонкий слух и уверенное чувство мелодии. Именно поэтому в игре мальчика сразу слышны точность, внимание и природная музыкальность.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дар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Юрий оказывается за роялем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Мальчика приглашают заменить взрослого музыканта, и это сразу вызывает удивление. Взрослые смотрят на него как на ребёнка и не ждут многого.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волнуется, но не теряется. Сосредоточенность помогает ему играть ровно и выразительно, а это и становится первым доказательством его дара.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Юрий начинает играть, сомнения быстро исчезают. В его исполнении слышны уверенность, хорошая подготовка и умение чувствовать настроение танца.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обычный вечер превращается в судьбоносный момент для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испытание и проверка дара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хорошо сопровождать танцы, Юрий должен удерживать темп, следить за настроением музыки и быстро реагировать на происходящее в зале.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чувство ритма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скромность не мешает ему проявить редкое дарование. Чем дольше звучит его игра, тем яснее становится, что перед слушателями необыкновенный ребёнок.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талант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Юрия музыка становится работой, где важны точность, выдержка и внимание к каждому звуку. Лёгкого успеха здесь нет: нужно собраться и играть без ошибки.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развлечение, а труд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волнуется, потому что понимает ответственность момента. Однако именно в трудной ситуации раскрываются его спокойствие, самообладание и сила характера.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напряжение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Иванович Рубинштейн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музыкант сразу замечает в игре Юрия не случайный успех, а настоящий талант. Его опыт позволяет увидеть то, что другим пока не очевидно.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показывает ценность профессионального взгляда и человеческого внимания. Иногда одна точная оценка взрослого открывает ребёнку дорогу в будущее.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мальчика такая оценка особенно важна. Мнение мастера подтверждает: его способности реальны, а не являются удачным совпадением или минутным впечатлением.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рассказа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сюжет строится вокруг дара Юрия, но раскрывается через отношение людей и неожиданный поворот событий.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— центр рассказа, а доброта взрослых делает его признание возможным.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«Тапёр»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атмосфера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точно передаёт праздничный интерьер: блеск комнат, нарядные гости, движение слуг и мерцание ламп создают ощущение живого рождественского вечера.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разговора, шаги, музыка и короткие реплики героев наполняют сцену шумом большого дома, где всё кажется одновременно торжественным и немного суетливым.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подбирает детали одежды, жестов и поведения, поэтому читатель легко представляет себе богатый московский дом и его обитателей.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заметен скромный Юрий: контраст между роскошью праздника и его сдержанностью усиливает впечатление от рассказа.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доброты и внимания к человеку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взрослые проявляют редкое качество — умеют увидеть в мальчике не случайного исполнителя, а человека с настоящим даром.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подчёркивает, что внимательное и доброе отношение к ребёнку способно изменить его судьбу и оставить в душе чувство надежды.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поддержка становятся для Юрия не менее важными, чем сама музыка: именно они помогают ему не растеряться и показать себя.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рассказа и их проявление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тем и их роли в сюжете.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соединяются вокруг одного события: случайная встреча превращает скрытый талант в замеченную ценность.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рассказ «Тапёр» (в сокращении)
</a:t>
            </a:r>
            <a:endParaRPr lang="en-US" sz="13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старой Москвы в рассказе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рассказе возникает как зимний праздничный город: освещённые окна, снег на улицах, извозчики и спешащие прохожие создают ощущение движения и ожидания чуда. Такой фон подчёркивает особенность рождественского вечера и важность происходящего в доме Рудневых.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город и рождественский свет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московского праздника особенно заметна судьба Юрия Азагарова. Он пришёл работать, а не веселиться, и именно поэтому контраст между его скромностью и праздничной роскошью так ясно раскрывает социальную разницу между героями.
</a:t>
            </a:r>
            <a:endParaRPr lang="en-US" sz="1014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мальчик среди достатка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дворянского дома всё говорит о достатке: просторные комнаты, шум гостей, музыка и суета слуг. Автор показывает не только внешнюю нарядность, но и живую, беспокойную атмосферу большого семейного торжества, где каждый занят своим делом.
</a:t>
            </a:r>
            <a:endParaRPr lang="en-US" sz="991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дом и богатый праздник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встреча стала судьбоносной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рождественском вечере показывает, как случай приводит к признанию таланта.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Куприна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сразу создаёт ясную картину вечера: короткие, точные детали помогают увидеть дом, гостей и праздничную суету.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описания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делает рассказ понятным, а образные выражения помогают почувствовать и торжество вечера, и внутреннюю значимость события.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персонажей помогают понять их характеры: в них слышны удивление, доброжелательность, строгость и искреннее восхищение.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Юрий садится за рояль, текст становится особенно выразительным: каждое действие и движение передаёт напряжение и сосредоточенность.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эпизод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рассказе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противопоставления важны: одна показывает внешнее богатство, другая — внутреннюю силу и собранность мальчика.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не разделяет героев, а подчёркивает ценность таланта, который заметен даже среди блеска и шума.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Куприн, рассказ «Тапёр»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образ тапёра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Азагаров изображён не просто как мальчик за инструментом, а как человек, в котором уже заметны серьёзность, ответственность и внутренняя дисциплина.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что уважение вызывают не возраст и положение, а труд, упорство и настоящие способности, подтверждённые делом.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убеждает: талант может скрываться в самом незаметном ребёнке, если рядом окажется тот, кто сумеет его услышать и оценить.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по произведению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неожиданной встрече: обычный вечер превращается в важное событие, которое меняет отношение окружающих к мальчику.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заметны сила искусства и социальный контраст: богатый дом и бедный тапёр существуют в одном пространстве, но живут по-разному.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показывает, как внимательность взрослого человека помогает раскрыть способности ребёнка и придаёт ему уверенность в будущем.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светлое впечатление: талант признан, а значит, у Юрия появляется шанс на новую, более счастливую жизнь.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рассказа «Тапёр»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Куприна учит замечать талант в самом незаметном человеке и помнить, что доброта, поддержка и музыка способны изменить судьбу ребёнка.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2026-05-18T19:09:38Z</dcterms:created>
  <dcterms:modified xsi:type="dcterms:W3CDTF">2026-05-18T19:09:38Z</dcterms:modified>
</cp:coreProperties>
</file>