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9100" y="2382108"/>
            <a:ext cx="3306000" cy="25569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05000" y="3284900"/>
            <a:ext cx="4415100" cy="134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питание помогает расти, учиться и чувствовать себя лучше каждый день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4005000" y="702675"/>
            <a:ext cx="4415100" cy="226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принципы организации питания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527750" y="1573800"/>
            <a:ext cx="2648700" cy="615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8600" y="207230"/>
            <a:ext cx="3276600" cy="26238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3405200"/>
            <a:ext cx="7986600" cy="122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в 6 классе: почему это важно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4206800" y="676700"/>
            <a:ext cx="4415100" cy="15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11–12 лет организм активно растёт, а учебная нагрузка становится выше. Поэтому особенно важны энергия, белок, кальций, железо и вода. Именно в этом возрасте закрепляются привычки, которые влияют на здоровье надолго.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34350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не только выбор полезных продуктов, но и понятный режим дня: есть примерно в одно и то же время, не пропускать приёмы пищи и не делать слишком больших перерывов.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80799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правильная организация питания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467925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 должен быть разнообразным: овощи, фрукты, крупы, молочные продукты, мясо, рыба, яйца, бобовые и полезные жиры дополняют друг друга и закрывают разные потребности организма.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201500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Полезное питание помогает получать всё нужное без лишнего сахара, соли и переедания. Тогда сохраняются силы, внимание и хорошее самочувствие в школе и дома.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2425" y="1959333"/>
            <a:ext cx="4821300" cy="16661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87350" y="1518452"/>
            <a:ext cx="24015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группы продуктов выполняют в рационе разные задачи, поэтому важно сочетать их каждый день.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87350" y="2978800"/>
            <a:ext cx="24015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Ежедневный рацион должен включать продукты из нескольких групп: так организм получает и энергию, и строительные вещества, и защитные компоненты.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группы продуктов и их значение
</a:t>
            </a:r>
            <a:endParaRPr lang="en-US" sz="2800" dirty="0"/>
          </a:p>
        </p:txBody>
      </p:sp>
      <p:sp>
        <p:nvSpPr>
          <p:cNvPr id="10" name="Text 4"/>
          <p:cNvSpPr txBox="1"/>
          <p:nvPr/>
        </p:nvSpPr>
        <p:spPr>
          <a:xfrm>
            <a:off x="3578875" y="4230450"/>
            <a:ext cx="48213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Рекомендации по здоровому питанию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3800" y="2858807"/>
            <a:ext cx="8756400" cy="20864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1278175"/>
            <a:ext cx="3735600" cy="129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 — основа роста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 нужны для роста мышц, обновления тканей и восстановления после нагрузок. Их дают мясо, рыба, яйца, творог и бобовые, поэтому такие продукты стоит включать регулярно.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8079900" cy="4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Белки, жиры и углеводы в ежедневном меню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4860000" y="1278175"/>
            <a:ext cx="3735600" cy="129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Жиры и углеводы — энергия и работа мозга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Жиры поддерживают работу мозга и помогают накапливать энергию, а углеводы дают основной запас сил для учёбы и движения. Лучше выбирать каши, хлеб, овощи и фрукты.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100" y="1396347"/>
            <a:ext cx="3891600" cy="24054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08850" y="13927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Небольшие перекусы между основными приёмами пищи помогают не приходить к ужину слишком голодным.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39975" y="3974250"/>
            <a:ext cx="38916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 школьным рекомендациям по режиму питания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3891600" cy="6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приемов пищи в течение дня
</a:t>
            </a:r>
            <a:endParaRPr lang="en-US" sz="2439" dirty="0"/>
          </a:p>
        </p:txBody>
      </p:sp>
      <p:sp>
        <p:nvSpPr>
          <p:cNvPr id="10" name="Text 4"/>
          <p:cNvSpPr txBox="1"/>
          <p:nvPr/>
        </p:nvSpPr>
        <p:spPr>
          <a:xfrm>
            <a:off x="5008850" y="27566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энергия должна приходиться на завтрак и обед: так легче сохранять работоспособность и избегать переедания вечером.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164150" y="1539450"/>
            <a:ext cx="3365400" cy="204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есть слишком редко, внимание снижается, появляется усталость и возрастает желание съесть много сладкого сразу.
</a:t>
            </a:r>
            <a:endParaRPr lang="en-US" sz="1300" dirty="0"/>
          </a:p>
        </p:txBody>
      </p:sp>
      <p:sp>
        <p:nvSpPr>
          <p:cNvPr id="4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540000" y="517075"/>
            <a:ext cx="43200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рекомендации по режиму питания
</a:t>
            </a:r>
            <a:endParaRPr lang="en-US" sz="1300" dirty="0"/>
          </a:p>
        </p:txBody>
      </p:sp>
      <p:sp>
        <p:nvSpPr>
          <p:cNvPr id="6" name="Text 3"/>
          <p:cNvSpPr txBox="1"/>
          <p:nvPr/>
        </p:nvSpPr>
        <p:spPr>
          <a:xfrm>
            <a:off x="540000" y="1539450"/>
            <a:ext cx="41193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3–4 часа
</a:t>
            </a:r>
            <a:endParaRPr lang="en-US" sz="6500" dirty="0"/>
          </a:p>
        </p:txBody>
      </p:sp>
      <p:sp>
        <p:nvSpPr>
          <p:cNvPr id="7" name="Text 4"/>
          <p:cNvSpPr txBox="1"/>
          <p:nvPr/>
        </p:nvSpPr>
        <p:spPr>
          <a:xfrm>
            <a:off x="540075" y="3121350"/>
            <a:ext cx="41193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интервал между приёмами пищи обычно помогает школьнику сохранять ровную энергию и не испытывать сильный голод.
</a:t>
            </a:r>
            <a:endParaRPr lang="en-US" sz="1214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142" y="1563550"/>
            <a:ext cx="8071866" cy="295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собрать полезный обед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1116441"/>
            <a:ext cx="80799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основана на принципе: сначала белок, затем гарнир, овощи и напиток.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47" y="0"/>
            <a:ext cx="4028405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94750" y="1971350"/>
            <a:ext cx="39348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участвует в переваривании пищи, обмене веществ, работе мозга и поддержании температуры тела. Если пить мало, быстрее наступают усталость и ощущение, похожее на голод.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594750" y="3227758"/>
            <a:ext cx="39348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Лучший выбор для школьника — обычная вода и несладкий чай. Сладкие газированные напитки не утоляют жажду надолго и дают лишний сахар без заметной пользы.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246075" y="517075"/>
            <a:ext cx="43737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и напитки каждый день
</a:t>
            </a:r>
            <a:endParaRPr lang="en-US" sz="2800" dirty="0"/>
          </a:p>
        </p:txBody>
      </p:sp>
      <p:sp>
        <p:nvSpPr>
          <p:cNvPr id="8" name="Text 3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100" y="1396347"/>
            <a:ext cx="3891600" cy="24054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08850" y="13927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обычно связаны не только с выбором продуктов, но и с отсутствием заранее продуманного режима дня.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39975" y="3974250"/>
            <a:ext cx="38916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 материалам о типичных привычках питания школьников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3891600" cy="6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чаще всего нарушает здоровое питание школьника
</a:t>
            </a:r>
            <a:endParaRPr lang="en-US" sz="2239" dirty="0"/>
          </a:p>
        </p:txBody>
      </p:sp>
      <p:sp>
        <p:nvSpPr>
          <p:cNvPr id="10" name="Text 4"/>
          <p:cNvSpPr txBox="1"/>
          <p:nvPr/>
        </p:nvSpPr>
        <p:spPr>
          <a:xfrm>
            <a:off x="5008850" y="27566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вред приносят пропуск завтрака и сладкие напитки: они быстро нарушают баланс энергии и ухудшают качество рациона.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9731" y="1205475"/>
            <a:ext cx="367763" cy="420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7862" y="1205475"/>
            <a:ext cx="420300" cy="420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9731" y="3040650"/>
            <a:ext cx="367763" cy="420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77862" y="3040650"/>
            <a:ext cx="420300" cy="4203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опасны избыток сахара и соли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540762" y="1808225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Кариес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Частое употребление сладостей создаёт во рту среду, в которой бактерии быстрее разрушают эмаль. Если после сладкого не чистить зубы, риск кариеса заметно возрастает.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775162" y="1808225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Лишний вес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Сладкие напитки, десерты и частые снеки дают много энергии, но быстро не насыщают. При постоянном избытке калорий организм начинает откладывать лишний жир.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40762" y="3643400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Привычка к яркому вкусу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солёная пища постепенно кажется нормой, и обычные продукты уже воспринимаются пресными. Из-за этого труднее выбирать более здоровую еду каждый день.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4775162" y="3643400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Редко и понемногу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Сладости, чипсы и солёные снеки не нужно полностью запрещать, но их лучше оставлять для редких случаев. Небольшая порция помогает сохранить баланс рациона.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91825" y="2232624"/>
            <a:ext cx="4228200" cy="9886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и менее полезные перекусы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540000" y="1563550"/>
            <a:ext cx="32931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быстро понять, какие перекусы лучше поддерживают сытость и силы до следующего приёма пищи.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40000" y="2927450"/>
            <a:ext cx="32931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перекусы дают больше сытости и меньше лишнего сахара; лучше выбирать продукты, которые поддерживают энергию, а не вызывают быстрый голод.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391825" y="4050900"/>
            <a:ext cx="42282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рекомендаций по здоровому питанию для школьников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0000" y="517075"/>
            <a:ext cx="8079900" cy="69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читать этикетку на упаковке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34350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посмотри на название продукта и срок годности: это помогает понять, что именно ты покупаешь и можно ли его безопасно есть сейчас.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2779913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изучи состав. Чем он короче и понятнее, тем проще оценить продукт. Если ингредиентов много, продукт обычно сильнее переработан.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820088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Обрати внимание на сахар, соль и жир. Их избыток делает продукт менее полезным, даже если упаковка выглядит яркой и привлекательной.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6860213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 массу и размер порции, чтобы не съесть больше, чем планировалось. Эти данные помогают сравнивать похожие продукты между собой.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142" y="1563550"/>
            <a:ext cx="8071866" cy="295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продуктов дома и в школе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1116441"/>
            <a:ext cx="80799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 проверке, хранении и использовании продуктов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47" y="0"/>
            <a:ext cx="4028405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94750" y="1971350"/>
            <a:ext cx="39348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урока физкультуры, игры или тренировки организму нужно восполнить потраченную энергию и воду. Подойдут вода, фрукт, йогурт или небольшой бутерброд, чтобы быстрее восстановиться и не переедать позже.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594750" y="3227758"/>
            <a:ext cx="39348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Регулярное движение и разумное питание работают вместе: одно помогает расходовать энергию, другое — возвращать её без перегрузки. Такой режим поддерживает выносливость, внимание и хорошее самочувствие в течение дня.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246075" y="517075"/>
            <a:ext cx="43737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и физическая активность
</a:t>
            </a:r>
            <a:endParaRPr lang="en-US" sz="2800" dirty="0"/>
          </a:p>
        </p:txBody>
      </p:sp>
      <p:sp>
        <p:nvSpPr>
          <p:cNvPr id="8" name="Text 3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100" y="1396347"/>
            <a:ext cx="3891600" cy="24054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08850" y="13927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 не только выбор продуктов, но и качество насыщения: одинаковая калорийность может давать разный эффект для учёбы и самочувствия.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39975" y="3974250"/>
            <a:ext cx="38916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принципов здорового питания для школьников; дата не требуется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3891600" cy="6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рациона с пользой и без нее
</a:t>
            </a:r>
            <a:endParaRPr lang="en-US" sz="2439" dirty="0"/>
          </a:p>
        </p:txBody>
      </p:sp>
      <p:sp>
        <p:nvSpPr>
          <p:cNvPr id="10" name="Text 4"/>
          <p:cNvSpPr txBox="1"/>
          <p:nvPr/>
        </p:nvSpPr>
        <p:spPr>
          <a:xfrm>
            <a:off x="5008850" y="27566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 с обычной едой и водой лучше поддерживает сытость и стабильную энергию, чем меню, основанное на фастфуде и сладких напитках.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питания в школьный день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540000" y="1582300"/>
            <a:ext cx="2346000" cy="105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перед школой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Завтрак помогает проснуться и лучше сосредоточиться на уроках. Он должен быть достаточно питательным, чтобы дать силы на первую половину дня.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776300" y="2700000"/>
            <a:ext cx="2346000" cy="105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Днём в школе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Обед нужен для восстановления энергии после занятий и активных перемен. Лучше, если он будет сытным, но не слишком тяжёлым.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6277525" y="1857275"/>
            <a:ext cx="2346000" cy="105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уроков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перекус стоит приготовить заранее. Тогда проще избежать случайных сладостей и снека из буфета или автомата.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2425" y="2228758"/>
            <a:ext cx="4821300" cy="11273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87350" y="1518452"/>
            <a:ext cx="24015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показывает, как распределить продукты в течение дня, чтобы сохранить энергию, сытость и разнообразие рациона.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87350" y="2978800"/>
            <a:ext cx="24015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меню есть злаки, белок, овощи, молочные продукты и фрукты, поэтому оно помогает поддерживать силы и не перегружает рацион.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дневного меню для ученика 6 класса
</a:t>
            </a:r>
            <a:endParaRPr lang="en-US" sz="2800" dirty="0"/>
          </a:p>
        </p:txBody>
      </p:sp>
      <p:sp>
        <p:nvSpPr>
          <p:cNvPr id="10" name="Text 4"/>
          <p:cNvSpPr txBox="1"/>
          <p:nvPr/>
        </p:nvSpPr>
        <p:spPr>
          <a:xfrm>
            <a:off x="3578875" y="4230450"/>
            <a:ext cx="48213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составлен по общим рекомендациям здорового питания для школьников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1010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2706" y="3000196"/>
            <a:ext cx="420300" cy="420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98231" y="3040066"/>
            <a:ext cx="425700" cy="3405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00931" y="517071"/>
            <a:ext cx="420300" cy="4203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87793" y="517071"/>
            <a:ext cx="315225" cy="4203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35256" y="3000196"/>
            <a:ext cx="420300" cy="4203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540000" y="517075"/>
            <a:ext cx="2517600" cy="16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Привычки, которые помогают поддерживать правильное питание
</a:t>
            </a:r>
            <a:endParaRPr lang="en-US" sz="2321" dirty="0"/>
          </a:p>
        </p:txBody>
      </p:sp>
      <p:sp>
        <p:nvSpPr>
          <p:cNvPr id="11" name="Text 2"/>
          <p:cNvSpPr txBox="1"/>
          <p:nvPr/>
        </p:nvSpPr>
        <p:spPr>
          <a:xfrm>
            <a:off x="540000" y="3535393"/>
            <a:ext cx="23874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Планировать покупки
</a:t>
            </a:r>
            <a:pPr algn="l" indent="0" marL="0">
              <a:lnSpc>
                <a:spcPct val="100000"/>
              </a:lnSpc>
              <a:buNone/>
            </a:pPr>
            <a:r>
              <a:rPr lang="en-US" sz="10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Список продуктов помогает не забыть нужное и меньше покупать случайные сладости. Когда дома есть план, становится проще готовить более полезные блюда на неделю.
</a:t>
            </a:r>
            <a:endParaRPr lang="en-US" sz="1125" dirty="0"/>
          </a:p>
        </p:txBody>
      </p:sp>
      <p:sp>
        <p:nvSpPr>
          <p:cNvPr id="12" name="Text 3"/>
          <p:cNvSpPr txBox="1"/>
          <p:nvPr/>
        </p:nvSpPr>
        <p:spPr>
          <a:xfrm>
            <a:off x="3498225" y="3535393"/>
            <a:ext cx="23874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вместе с семьёй
</a:t>
            </a:r>
            <a:pPr algn="l" indent="0" marL="0">
              <a:lnSpc>
                <a:spcPct val="100000"/>
              </a:lnSpc>
              <a:buNone/>
            </a:pPr>
            <a:r>
              <a:rPr lang="en-US" sz="10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семейные приёмы пищи формируют спокойный ритм дня. Во время общего ужина легче следить за размером порций и пробовать разные блюда без спешки.
</a:t>
            </a:r>
            <a:endParaRPr lang="en-US" sz="1125" dirty="0"/>
          </a:p>
        </p:txBody>
      </p:sp>
      <p:sp>
        <p:nvSpPr>
          <p:cNvPr id="13" name="Text 4"/>
          <p:cNvSpPr txBox="1"/>
          <p:nvPr/>
        </p:nvSpPr>
        <p:spPr>
          <a:xfrm>
            <a:off x="3498225" y="1052268"/>
            <a:ext cx="23874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спешить за столом
</a:t>
            </a:r>
            <a:pPr algn="l" indent="0" marL="0">
              <a:lnSpc>
                <a:spcPct val="100000"/>
              </a:lnSpc>
              <a:buNone/>
            </a:pPr>
            <a:r>
              <a:rPr lang="en-US" sz="10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Медленная еда помогает лучше почувствовать насыщение и не переесть. Если есть спокойно, организм успевает понять, что голод уже проходит.
</a:t>
            </a:r>
            <a:endParaRPr lang="en-US" sz="1170" dirty="0"/>
          </a:p>
        </p:txBody>
      </p:sp>
      <p:sp>
        <p:nvSpPr>
          <p:cNvPr id="14" name="Text 5"/>
          <p:cNvSpPr txBox="1"/>
          <p:nvPr/>
        </p:nvSpPr>
        <p:spPr>
          <a:xfrm>
            <a:off x="6232550" y="1052268"/>
            <a:ext cx="23874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еды перед экраном
</a:t>
            </a:r>
            <a:pPr algn="l" indent="0" marL="0">
              <a:lnSpc>
                <a:spcPct val="100000"/>
              </a:lnSpc>
              <a:buNone/>
            </a:pPr>
            <a:r>
              <a:rPr lang="en-US" sz="10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человек ест за телефоном или телевизором, он хуже замечает количество съеденного. Из-за этого перекус легко превращается в лишнюю порцию.
</a:t>
            </a:r>
            <a:endParaRPr lang="en-US" sz="1125" dirty="0"/>
          </a:p>
        </p:txBody>
      </p:sp>
      <p:sp>
        <p:nvSpPr>
          <p:cNvPr id="15" name="Text 6"/>
          <p:cNvSpPr txBox="1"/>
          <p:nvPr/>
        </p:nvSpPr>
        <p:spPr>
          <a:xfrm>
            <a:off x="6232550" y="3535393"/>
            <a:ext cx="23874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Готовить перекус заранее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Собранный с вечера школьный перекус помогает выбрать более полезную еду и не зависеть от буфета. Это удобная привычка для учебного дня.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1010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03875" y="1329375"/>
            <a:ext cx="7522800" cy="8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Разнообразный рацион, регулярный режим, вода, умеренные порции и безопасность продуктов помогают школьнику чувствовать себя лучше. Именно такие ежедневные привычки поддерживают рост, учёбу и хорошее настроение.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3405200"/>
            <a:ext cx="7986600" cy="122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Питание, которое помогает расти и учиться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2026-05-20T22:27:32Z</dcterms:created>
  <dcterms:modified xsi:type="dcterms:W3CDTF">2026-05-20T22:27:32Z</dcterms:modified>
</cp:coreProperties>
</file>