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параллелепипед: основные свойства и формулы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граней, три измерения и ключевые формулы для объёма, поверхности и диагоналей.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— удобный мост от плоских построений к объёмной геометрии. Он помогает уверенно оперировать гранями, рёбрами, вершинами и прямыми углами, а затем применять формулы в задачах по геометрии, физике и прикладных расчётах.
</a:t>
            </a:r>
            <a:endParaRPr lang="en-US" sz="144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фигуру изучают в 10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— это многогранник, у которого все грани являются прямоугольниками. Противоположные грани при этом равны и лежат попарно параллельно друг другу.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задаётся тремя взаимно перпендикулярными размерами: a, b и c. Эти параметры одновременно задают форму и размеры тела, от них напрямую зависят объём, площадь поверхности и диагонали.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фигуры соседние рёбра попарно перпендикулярны, поэтому каждый двугранный угол между смежными гранями равен 90°. Геометрическая «правильность» позволяет точно вычислять нужные величины.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прямоугольного параллелепипеда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прямоугольного параллелепипеда обычно выделяют 6 граней, 12 рёбер и 8 вершин. Часто сразу подписывают длину, ширину и высоту, чтобы не терять смысл параметров a, b и c.
</a:t>
            </a:r>
            <a:endParaRPr lang="en-US" sz="1139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рисунке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чертеже важно показать пары равных рёбер и противоположные грани, а также пространственную диагональ — от одной вершины к противоположной. Это помогает связывать рисунок с формулами, в том числе с теоремой Пифагора.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подписывать размеры и линии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фигуры на чертеже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03" y="1647777"/>
            <a:ext cx="428893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информация о количестве элементов прямоугольного параллелепипеда и их свойствах.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обладает строгой симметрией: одинаковость попарных элементов упрощает вычисления и постановку задач.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прямоугольного параллелепипеда из школьного курса геометрии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и их характеристики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последовательностью признаков: структура многогранника → прямые углы → равенство и параллельность пар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прямоугольный параллелепипед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изменить хотя бы одно из измерений a, b или c, произведение abc меняется, а значит меняется и объём.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диаграммы в том, что объём нельзя «свести» к одному размеру: он возникает только как совместный результат трёх независимых величин.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 понимания роли трёх измерений: 8 см, 5 см, 3 см
</a:t>
            </a:r>
            <a:endParaRPr lang="en-US" sz="88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и их влияние на объём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при a = 4 см, b = 3 см и c = 2 см получаем V = 24 см³, то есть тело вмещает 24 единичных кубика с ребром 1 см.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размеров произведение даёт значение объёма.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по формуле V = abc (школьный курс математики)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полной поверхности прямоугольного параллелепипеда вычисляют по формуле S = 2(ab + bc + ac). Здесь учитываются три пары равных противоположных граней, каждая из которых имеет площадь ab, bc или ac.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окрасить три разные пары граней, то станет видно: их суммарная площадь даёт внешнюю «оболочку» тела. Единицы площади — квадратные: см², м², мм².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полной поверхности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формулы прямоугольного параллелепипеда из школьного курса геометрии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величин: что именно описывает каждая формула и какие единицы нужно использовать.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 отвечают за разные «сущности»: объём — это кубические единицы, площадь — квадратные, а диагональ — линейная длина.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единицы измерения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каждой граней лежит в плоскости прямоугольника и находится по теореме Пифагора: для граней с сторонами a и b она равна √(a²+b²), аналогично для пар (a,c) и (b,c).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пространственной диагонали верна формула d=√(a²+b²+c²). Поэтому именно она является самым длинным отрезком, соединяющим вершины этой фигуры, и связывает размеры тела в одном выражении.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диагональ соединяет две противоположные вершины и проходит через внутренность параллелепипеда, а не по поверхности. Она учитывает сразу все три взаимно перпендикулярные направления.
</a:t>
            </a:r>
            <a:endParaRPr lang="en-US" sz="1325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граней и пространственная диагональ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и b фиксированы, то V=abc превращается в V=(ab)·h, то есть объём растёт линейно вместе с третьим размером — высотой.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точкам видно: при росте высоты в 2 раза объём тоже увеличивается в 2 раза, а значит, пропорциональность сохраняется для любых h при неизменных a и b.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V=abc для a=4 см, b=5 см; h=2, 4, 6 см (данные из условия).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увеличении одного размера
</a:t>
            </a:r>
            <a:endParaRPr lang="en-US" sz="25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идея: куб — предельный случай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— прямоугольный параллелепипед, у которого все рёбра имеют одинаковую длину a. Это автоматически делает все грани квадратами, а симметрия фигуры становится максимальной.
</a:t>
            </a:r>
            <a:endParaRPr lang="en-US" sz="137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равны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используют как «эталон» при сравнении с другими телами: легко проверить, как меняется объём и площадь при изменении формы, если одна из величин сохраняется.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сравнений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a=b=c, универсальные формулы с тремя размерами сокращаются. Объём выражается как V=a³, а площадь полной поверхности — как S=6a², что удобно для быстрых вычислений.
</a:t>
            </a:r>
            <a:endParaRPr lang="en-US" sz="1374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формул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задаёт понятные размеры: длина, ширина и высота напрямую определяют объём того, что можно уложить внутрь. На визуализации удобно показать параллелепипед с подписями габаритов — так геометрия «становится мерой» реальной вместимости.
</a:t>
            </a:r>
            <a:endParaRPr lang="en-US" sz="89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обуви: вместимость в сантиметрах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наглядно демонстрирует, что объём важен не меньше, чем размеры стенок. Для иллюстрации подойдут подписи высоты и площади основания: по ним можно связать геометрию с практическими расчётами хранения и планирования пространства дома.
</a:t>
            </a:r>
            <a:endParaRPr lang="en-US" sz="94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и расход пространства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обложку как прямоугольник, то не хватает глубины — толщины. В параллелепипеде она становится третьим измерением и превращает площадь страниц в задачу про объём. Такой пример хорошо показывает, почему в стереометрии нельзя ограничиваться только двумя цифрами.
</a:t>
            </a:r>
            <a:endParaRPr lang="en-US" sz="83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«толщина» как третий размер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 иллюстраций: предметы и чертежи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порядок решения задач по формулам прямоугольного параллелепипеда
</a:t>
            </a:r>
            <a:endParaRPr lang="en-US" sz="139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расчёта объёма и площади: от данных к ответу
</a:t>
            </a:r>
            <a:endParaRPr lang="en-US" sz="23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площадь основания равна 6·4=24 см², формула V=abh упрощается до V=24·h, поэтому каждый «шаг» по высоте пропорционален росту объёма.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при постоянном основании объём линейно растёт с высотой. Это согласуется с общей формулой V=abc.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V=abc для a=6 см, b=4 см; h=3, 5, 8 см (данные из условия).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 при одинаковом основании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подмена площади поверхности объёмом: вместо S=2(ab+bc+ac используют V=abc. В результате ответ оказывается с неверными единицами измерения и теряет геометрический смысл.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распространённый промах — забыть множитель 2 в формуле площади полной поверхности. Тогда учитывается только «одна сторона» вместо суммирования трёх пар противоположных граней.
</a:t>
            </a:r>
            <a:endParaRPr lang="en-US" sz="1392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смешать единицы: для площади нужны квадратные, для объёма — кубические. Неправильный пересчёт сантиметров в миллиметры или метров приводит к систематическим ошибкам.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исходят только из двух размеров и решают задачу как плоскую. Проверка формулы на количество измерений (три для V и d, три — для S) помогает вовремя заметить логическую неточность.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82" y="1647777"/>
            <a:ext cx="3048974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краткое сравнение трёх фигур по числу граней и их форме. Оно помогает понять, почему прямоугольный параллелепипед так удобен для вычислений: у него все грани прямоугольные, а углы прямые.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различие по форме граней: у параллелепипеда вычисления идут по трем измерениям, а у пирамиды геометрия устроена иначе, поэтому формулы отличаются.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свойствам фигур в школьной стереометрии.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многогранниками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лежит в основе задач про объём коробок, комнат и резервуаров. Он помогает освоить связь «дано три размера — значит, можно вычислить, сколько поместится», а также потренировать работу с единицами измерения.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расчёты: от задач к аккуратным единицам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и бытовых проектах по габаритам определяют полезный объём и ориентировочный расход материалов. На наглядных чертежах комнаты и упаковок размеры подписывают как a, b, c, и геометрия напрямую превращается в инженерную оценку.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измерения: вместимость и планирование пространства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 учебных и реальных задачах
</a:t>
            </a:r>
            <a:endParaRPr lang="en-US" sz="24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которая измеряет жизнь
</a:t>
            </a:r>
            <a:endParaRPr lang="en-US" sz="3044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— базовая пространственная фигура стереометрии: она задаётся тремя измерениями и подчиняется строгим условиям параллельности и перпендикулярности. Ключевые формулы — V=abc, S=2(ab+bc+ac) и d=√(a²+b²+c²); их знание необходимо для задач и понимания реальных измерений.
</a:t>
            </a:r>
            <a:endParaRPr lang="en-US" sz="12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2026-05-13T11:02:39Z</dcterms:created>
  <dcterms:modified xsi:type="dcterms:W3CDTF">2026-05-13T11:02:39Z</dcterms:modified>
</cp:coreProperties>
</file>