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Эндокринная система и гуморальная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управляет органами с помощью гормонов, обеспечивая здоровье и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эндокринная система?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состоит из желез, выделяющих гормоны прямо в кровь. Она контролирует рост, обмен веществ и работает вместе с нервной системой для поддержания баланса организма.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суть процесса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осуществляется через гормоны — биологически активные вещества, которые транспортируются с кровью к отдалённым органам и тканям.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управления поддерживает координацию жизненно важных процессов независимо от нервных сигналов, обеспечивая равномерное воздействие.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влияют на клетки-мишени, вызывая специфические реакции, что обеспечивает длительное и стабильное влияние на функции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железы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регулирует скорость обмена веществ, а паращитовидные управляют уровнем кальция в крови, что важно для костей и нервной системы.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гормонов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работу других желез, вырабатывая гормоны роста, адренокортикотропный и гонадотропные гормоны. Он расположен в основании мозга и влияет на обмен веществ и развитие организма.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ответ на стресс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состоят из коры и мозгового вещества, вырабатывают кортизол и адреналин, помогающие организму адаптироваться к стрессовым ситуациям.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— регулятор сахара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вырабатывает инсулин и глюкагон, которые поддерживают уровень глюкозы в крови, что необходимо для нормального обмена энергии и работы клеток.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 и их функции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гормонов и их действия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воздействуют только на специальные клетки-мишени, обеспечивая точечное и адресное управление функциями органов.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это химические посредники, регулирующие процессы роста, развития и обмена веществ в организме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незначительные колебания их концентрации могут привести к серьёзным нарушениям, влияющим на здоровье и развитие.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действие может быть долгосрочным и устойчивым, что отличает гуморальную регуляцию от нервных сигналов.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роста и обмена веществ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производит соматотропин — гормон роста, который стимулирует развитие костей и тканей, влияя на общий рост организма и метаболизм.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активности других желез
</a:t>
            </a:r>
            <a:pPr algn="l" indent="0" marL="0">
              <a:lnSpc>
                <a:spcPct val="130039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Вырабатывая тиреотропный и адренокортикотропный гормоны, гипофиз регулирует функции щитовидной железы и надпочечников, обеспечивая баланс гормонов во всём организме.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 дисбалансе гормонов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или недостаток гормона роста вызывает гигантизм или карликовость соответственно. Нарушения в работе гипофиза влияют на обмен веществ и физическое развитие.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Гипофиз: функции и влияние на организм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железы: ключевые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функций этих желез обеспечивает нормальное развитие и поддержание энергетического баланса в организме.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вырабатывает тироксин и трийодтиронин, влияющие на скорость обмена веществ и обеспечивающие рост и развитие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 выделяют паратгормон, регулирующий обмен кальция и фосфора, что важно для прочности костей и правильной работы нервов.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центр эндокринологии,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уровни гормонов у подростков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гормонов отражают половые различия и активность гормональной системы в период полового созревания.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физиологическую адаптацию подростков к изменениям, связанным с пубертатом, и важность регулярного контроля здоровья.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Паратгормон регулирует уровень кальция и фосфора в крови, что критично для формирования и прочности костной ткани.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гормона способствует разрушению костей и формированию почечных камней, что опасно для здоровья, особенно у растущих детей.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дефицит приводит к мышечным судорогам и ломкости костей, вызывая серьёзные нарушения опорно-двигательного аппарата.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паращитовидных желез для организма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роль и распространённые нарушения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производит гормоны, регулирующие обмен веществ. Недостаток йода снижает выработку гормонов, вызывая зоб и замедляя умственное развитие у детей.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патологии: гипотиреоз замедляет обмен веществ, вызывая усталость и набор веса, в то время как гипертиреоз ускоряет обмен, приводя к нервозности и потере веса.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вещество синтезирует адреналин и норадреналин, которые усиливают сердцебиение, расширяют зрачки и повышают уровень глюкозы в крови для быстрой реакции.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Кортизол, также выделяемый корой, играет ключевую роль в стрессовых ситуациях, помогая организму мобилизовать энергию и противостоять повреждениям.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надпочечников продуцирует кортикостероиды, включая альдостерон, который регулирует водно-солевой баланс и давление крови в организме.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состоят из двух частей: коры и мозгового вещества, каждая из которых вырабатывает определённые гормоны, влияющие на обмен веществ и реакции организма.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их гормоны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поджелудочной железы в регуляции сахара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инсулин, способствующий снижению уровня глюкозы в крови, обеспечивая нормальный обмен углеводов в организме.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инсулина приводит к сахарному диабету первого типа, когда клетки теряют способность усваивать глюкозу, вызывая серьезные нарушения обмена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Глюкагон, другой гормон железы, увеличивает концентрацию глюкозы в крови, пополняя запасы энергии в периоды между приёмами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железы: особенности и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гормоны также влияют на рост костей и мышц, обеспечивая нормальное физическое развитие подростков в период полового созревания.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яички производят тестостерон, регулирующий развитие мужественных черт и рост мышечной массы в период полового созревания.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яичники вырабатывают эстрогены и прогестерон, которые управляют менструальным циклом и формированием женских вторичных половых признаков.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функции тимуса и эпифиза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Тимус: ключ к иммунитету у подростков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активно работает до подросткового возраста, способствуя формированию Т-лимфоцитов — важных клеток иммунной системы. Его функция обеспечивает сопротивляемость организма инфекциям и поддерживает здоровье.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 регулирует суточные ритмы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 выделяет мелатонин, который управляет биоритмами и способствует нормальному сну. С возрастом функция тимуса снижается, но эпифиз остается важным для психического и нервного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работы желез внутренней секреции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инсулина является основной причиной сахарного диабета, нарушающего усвоение глюкозы и приводящего к хроническим осложнениям.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Гиперфункция гипофиза у детей способствует чрезмерному росту — гигантизму, а у взрослых вызывает акромегалию с утолщением костей и тканей.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гормона роста ведёт к карликовости, выражающейся в низком росте и задержках в развитии организма подростков.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функции щитовидной железы вызывают дисбаланс обмена веществ, что отражается на развитии и общем состоянии здоровья молодых людей.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в эндокринной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в эндокринной системе регулирует выработку гормонов согласно их концентрации в крови: повышение уровня подавляет дальнейшую продукцию гормонов.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поддерживает гомеостаз, предотвращая опасные перепады гормонов и обеспечивая стабильность процессов в организме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6949"/>
            <a:ext cx="4534800" cy="35611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для средней школы, 2022 год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гуморальной и нервной регуляции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механизмах и скорости воздействия гуморальной и нервной регуляции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обеспечивает длительное и системное воздействие, а нервная — быстрое и точечное управление.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регулируются мелатонином эпифиза, изменения которых влияют на качество сна и уровень бодрствования.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недостаток физической активности негативно отражаются на гормональном балансе, влияя на рост и развитие.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и дефицит йода могут нарушить функцию щитовидной железы, вызывая сбои обмена веществ и снижение энергии.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вызывают повышение кортизола, оказывающего влияние на работу всех эндокринных желез и общее состояние организма подростков.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эндокринную систему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эндокринной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сбалансированного питания с достаточным содержанием йода и регулярными физическими упражнениями помогает поддерживать здоровье эндокринной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проблем и обращение к специалистам значительно повышают эффективность лечения и способствуют полноценному развитию подростков.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эндокринной системы для гармоничного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обеспечивает координацию процессов роста и обмена веществ, влияя на здоровье и самочувствие подростков. Знание её работы помогает поддерживать баланс и предотвращать заболевания.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2026-05-09T13:46:25Z</dcterms:created>
  <dcterms:modified xsi:type="dcterms:W3CDTF">2026-05-09T13:46:25Z</dcterms:modified>
</cp:coreProperties>
</file>