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Южной и Восточной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региона, где география, культура и экономика меняют жизнь миллионов.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 объединяют крупнейшие населённые страны, мощные экономики и сложное природное окружение, поэтому именно здесь особенно заметно влияние географии на жизнь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меняет мир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состав и положение
</a:t>
            </a:r>
            <a:endParaRPr lang="en-US" sz="27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лежит между Иранским нагорьем, Гималаями и Индийским океаном, что делает его одновременно сухопутным и морским пространством с разными путями связи и обмена.
</a:t>
            </a:r>
            <a:endParaRPr lang="en-US" sz="1559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обычно включают Индию, Пакистан, Бангладеш, Шри-Ланку, Непал, Бутан и Мальдивы, то есть страны с очень разной площадью, населением и хозяйственной специализацией.
</a:t>
            </a:r>
            <a:endParaRPr lang="en-US" sz="1659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отличается высокой плотностью населения, особенно на равнинах и вдоль рек, где проще вести земледелие, строить города и развивать транспортные коридоры.
</a:t>
            </a:r>
            <a:endParaRPr lang="en-US" sz="1659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нередко рассматривают отдельно, но в школьной географии его часто включают в широкий южноазиатский контекст из-за исторических и культурных связей.
</a:t>
            </a:r>
            <a:endParaRPr lang="en-US" sz="16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состав и положение
</a:t>
            </a:r>
            <a:endParaRPr lang="en-US" sz="2738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выходит к Тихому океану и охватывает континентальные и островные территории, поэтому здесь особенно заметна связь между побережьями, внутренними районами и морскими путями.
</a:t>
            </a:r>
            <a:endParaRPr lang="en-US" sz="1252" dirty="0"/>
          </a:p>
        </p:txBody>
      </p:sp>
      <p:sp>
        <p:nvSpPr>
          <p:cNvPr id="14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региону относят Китай, Монголию, Японию, Южную Корею и Северную Корею; именно они задают его политическую и экономическую специфику.
</a:t>
            </a:r>
            <a:endParaRPr lang="en-US" sz="1434" dirty="0"/>
          </a:p>
        </p:txBody>
      </p:sp>
      <p:sp>
        <p:nvSpPr>
          <p:cNvPr id="15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выделяется степным и малонаселённым пространством, тогда как Япония и Корея развивались в условиях островной или полуостровной изоляции и высокой урбанизации.
</a:t>
            </a:r>
            <a:endParaRPr lang="en-US" sz="1252" dirty="0"/>
          </a:p>
        </p:txBody>
      </p:sp>
      <p:sp>
        <p:nvSpPr>
          <p:cNvPr id="16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соединяет огромные внутренние территории с приморскими районами, где сосредоточены крупные порты, промышленность и основные транспортные узлы.
</a:t>
            </a:r>
            <a:endParaRPr lang="en-US" sz="1269" dirty="0"/>
          </a:p>
        </p:txBody>
      </p:sp>
      <p:sp>
        <p:nvSpPr>
          <p:cNvPr id="17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кейс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 в учебных материалах нередко рассматривают как особый пример экономически развитой территории, чтобы показать разнообразие восточноазиатской модели развития.
</a:t>
            </a:r>
            <a:endParaRPr lang="en-US" sz="12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условия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 Тибетское нагорье создают мощный барьер, влияющий на климат, транспортные маршруты и размещение населения. Высокогорье затрудняет связи, но формирует уникальные природные условия.
</a:t>
            </a:r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барьеры
</a:t>
            </a:r>
            <a:endParaRPr lang="en-US" sz="1255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засушливые районы ограничивают водные ресурсы и делают особенно важными орошение, накопление влаги и выбор культур, устойчивых к жаре и дефициту воды.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влаги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равнины обеспечивают плодородие и высокие урожаи, но одновременно повышают риск наводнений, поэтому плотность населения здесь обычно очень высока.
</a:t>
            </a:r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
</a:t>
            </a:r>
            <a:endParaRPr lang="en-US" sz="1332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 и прибрежные зоны уязвимы к землетрясениям, извержениям и тайфунам, поэтому здесь особенно важны нормы строительства и системы предупреждения.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муссоны влияют на жизнь региона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зависимость сельского хозяйства и безопасности от времени и силы муссонов.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распределение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населения особенно заметны густонаселённые равнины, дельты рек и крупные городские агломерации, где сосредоточены рабочие места, транспорт и 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концентрация населения характерна для Индии, Бангладеш и Китая, тогда как Монголия демонстрирует резко меньшую плотность из-за природных условий и 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ориентировочно 2024 год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возрастной структуре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664400" y="1186850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высокая доля молодёжи означает большой будущий трудовой ресурс, но одновременно требует расширения школ, университетов, жилья и инфраструктуры для быстро растущих городов.
</a:t>
            </a:r>
            <a:endParaRPr lang="en-US" sz="1702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2357928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несоответствия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рабочие места создаются медленнее, чем растёт число выпускников, демографическое преимущество превращается в социальное напряжение. Поэтому качество образования и доступ к занятости становятся решающими.
</a:t>
            </a:r>
            <a:endParaRPr lang="en-US" sz="1593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3529005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Азии старение населения меняет рынок труда, систему здравоохранения и модель потребления. Странам приходится поддерживать рождаемость и искать новые источники производительности.
</a:t>
            </a:r>
            <a:endParaRPr lang="en-US" sz="1695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50" y="1805308"/>
            <a:ext cx="2002855" cy="19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474" y="1171809"/>
            <a:ext cx="2002855" cy="19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992" y="1806663"/>
            <a:ext cx="2002855" cy="19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1761" y="1157992"/>
            <a:ext cx="2002855" cy="19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двигатель региона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353403" y="38425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Дели: город притяжения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растёт как политический и образовательный центр, куда стекаются мигранты из северной Индии. Здесь особенно заметны перегруженный транспорт, новые районы застройки и высокая плотность услуг.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2462710" y="32090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Мумбаи: экономика и 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соединяет финансовую сферу, портовую экономику и киноиндустрию. Его развитие показывает, как прибрежное положение и деловая активность создают мощный городской магнит.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4572453" y="38425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Шанхай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Шанхай иллюстрируют азиатский мегаполис как узел высоких технологий, транспорта и мировых связей. В них сосредоточены управленческие решения и международные потоки капитала.
</a:t>
            </a:r>
            <a:endParaRPr lang="en-US" sz="1019" dirty="0"/>
          </a:p>
        </p:txBody>
      </p:sp>
      <p:sp>
        <p:nvSpPr>
          <p:cNvPr id="16" name="Text 5"/>
          <p:cNvSpPr txBox="1"/>
          <p:nvPr/>
        </p:nvSpPr>
        <p:spPr>
          <a:xfrm>
            <a:off x="6681760" y="3194451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Дакка, Карачи, Сеул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Дакка, Карачи и Сеул демонстрируют разные траектории урбанизации: от быстрого роста и плотной застройки до концентрации промышленности, образования и современных сервисов.
</a:t>
            </a:r>
            <a:endParaRPr lang="en-US" sz="10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культурные традиции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 культурные традиции здесь не только сосуществуют, но и формируют повседневную жизнь, нормы и праздники.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отличается более выраженным религиозным многообразием, а Восточная Азия — сильным влиянием философских и этических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религиозной географии Южной и Восточной Азии
</a:t>
            </a:r>
            <a:endParaRPr lang="en-US" sz="15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разнообразие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языковое пространство формируют индоарийские и дравидийские языки; именно они обслуживают повседневное общение, образование, СМИ и работу государственных институтов в крупнейших странах региона.
</a:t>
            </a:r>
            <a:endParaRPr lang="en-US" sz="1535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особенно заметно в Индии, Пакистане и Китае: жители нередко используют несколько языков в семье, в школе и на работе, переключаясь между местными и общегосударственными вариантами.
</a:t>
            </a:r>
            <a:endParaRPr lang="en-US" sz="153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Восточноазиатская специфика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Азии доминируют китайский, японский, корейский и монгольские языки. При этом письменность и нормы вежливости часто тесно связаны с историческими традициями и государственной политикой.
</a:t>
            </a:r>
            <a:endParaRPr lang="en-US" sz="1513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влияет не только на культуру, но и на управление, образование и рынок труда: для крупных стран региона важно поддерживать понятные правила межрегионального общения.
</a:t>
            </a:r>
            <a:endParaRPr lang="en-US" sz="153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экономика и специализация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Южной Азии различается по странам, но везде заметна высокая роль услуг, экспорта и внутреннего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крупным рынком и услугами, а малые государства чаще опираются на туризм, гидроэнергетику и региональные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страноведческим материалам о хозяйстве Южной Азии
</a:t>
            </a:r>
            <a:endParaRPr lang="en-US" sz="15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экономика и специализация
</a:t>
            </a:r>
            <a:endParaRPr lang="en-US" sz="29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Восточной Азии связана с промышленными кластерами, портами и технологическими цепочками, которые формируют экспортную специализацию и международную конкурентоспособность.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задаёт масштаб производства, Япония и Южная Корея усиливают технологический сегмент, а Монголия заметно отличается сырьевой зависимостью.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страноведческим материалам о хозяйстве Восточной Азии
</a:t>
            </a:r>
            <a:endParaRPr lang="en-US" sz="13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сильные стороны и вызовы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ограничения Южной Азии тесно связаны: быстрый рост нередко усиливает нагрузку на инфраструктуру и природные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обладает высоким демографическим и рыночным потенциалом, но его устойчивость зависит от инвестиций в инфраструктуру, управление рисками и доступ к воде.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страноведческим материалам и региональным обзорам Южной Азии
</a:t>
            </a:r>
            <a:endParaRPr lang="en-US" sz="12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сильные стороны и вызовы
</a:t>
            </a:r>
            <a:endParaRPr lang="en-US" sz="29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сочетает технологическое лидерство с проблемами старения населения, энергообеспечения и внешней уязвимости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успех региона опирается на промышленность, образование и транспорт, но в долгосрочной перспективе возрастная структура и зависимость от торговли требуют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страноведческим материалам и региональным обзорам Восточной Азии
</a:t>
            </a:r>
            <a:endParaRPr lang="en-US" sz="14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устойчивость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качество воздуха ухудшается из-за транспорта, угольной энергетики и плотной застройки. Смог становится не только санитарной, но и экономической проблемой, повышая расходы на здравоохранение и снижая производительность.
</a:t>
            </a:r>
            <a:endParaRPr lang="en-US" sz="1345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 особенно остро ощущается там, где население растёт быстрее, чем успевают развиваться водохранилища, каналы и системы очистки. Это повышает конкуренцию между городами, сельским хозяйством и промышленностью.
</a:t>
            </a:r>
            <a:endParaRPr lang="en-US" sz="139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связана с эрозией, засолением и чрезмерной нагрузкой на пахотные земли. Для региона, где миллионы людей зависят от урожая, сохранение плодородия становится вопросом продовольственной безопасности.
</a:t>
            </a:r>
            <a:endParaRPr lang="en-US" sz="1485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рискам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климату требует орошения, дамб, раннего предупреждения о наводнениях и более устойчивых сельскохозяйственных практик. Без этих мер экстремальная погода будет сильнее бить по доходам и переселению населения.
</a:t>
            </a:r>
            <a:endParaRPr lang="en-US" sz="14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безопасность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Внутренняя миграция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из сельских районов в крупные города ускоряет рост агломераций, расширяет рынок труда и одновременно создаёт нагрузку на жильё, транспорт и коммунальные услуги.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Трудовые потоки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часть трудовых потоков уходит за границу: в Индию, страны Персидского залива, Японию, Южную Корею и китайские мегаполисы, где спрос на рабочую силу особенно высок.
</a:t>
            </a:r>
            <a:endParaRPr lang="en-US" sz="120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Последствия перемещений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отправляемые домой, поддерживают семьи и местную экономику, но вместе с ними возрастают вопросы интеграции, контроля границ и социальной безопасности.
</a:t>
            </a:r>
            <a:endParaRPr lang="en-US" sz="11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соглашений к связанности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постепенное усиление экономической связанности через региональные организации, транспорт и цифровую инфраструктуру.
</a:t>
            </a:r>
            <a:endParaRPr lang="en-US" sz="12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в целом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макрорегиона очень плотно заселены, но плотность распределена по-разному: в Южной Азии сильнее роль равнин и дельт, а в Восточной — прибрежных зон и крупных агломераций.
</a:t>
            </a:r>
            <a:endParaRPr lang="en-US" sz="1714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чаще опирается на услуги, внутренний рынок и демографический потенциал, тогда как Восточная Азия сильнее вовлечена в промышленность, экспорт и технологические цепочки.
</a:t>
            </a:r>
            <a:endParaRPr lang="en-US" sz="1628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 Южной Азии связано прежде всего с религиями и языками, а в Восточной Азии заметнее влияние письменных традиций, государственных моделей и исторических империй.
</a:t>
            </a:r>
            <a:endParaRPr lang="en-US" sz="1614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оба региона уязвимы к климатическим рискам, урбанизационному давлению и внешней торговой конъюнктуре, поэтому устойчивое развитие требует долгосрочного планирования.
</a:t>
            </a:r>
            <a:endParaRPr lang="en-US" sz="153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 показывают, как география, история и экономика формируют разные траектории развития. Если смотреть на регион целостно, становится ясно: сила стран часто рождается из умения отвечать на общие вызовы.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2026-07-26T05:45:37Z</dcterms:created>
  <dcterms:modified xsi:type="dcterms:W3CDTF">2026-07-26T05:45:37Z</dcterms:modified>
</cp:coreProperties>
</file>