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 «К Чаадаеву»: дружба, свобода, гражданская позиция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дружбе, свободе и надежде на будущее России.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 Отечественной войне усилила надежды на перемены. Образованные молодые люди всё чаще говорили о свободе, справедливых законах и ответственности перед страной. На этом фоне стихотворение Пушкина прозвучало как голос целого поколения.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после 1812 года: время ожиданий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Чаадаев и его значение для Пушкина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Яковлевич Чаадаев был другом Пушкина, офицером и человеком широких взглядов; он был старше поэта и заметно влиял на его размышления о жизни и обществе.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Пушкина Чаадаев был не только адресатом письма в стихах, но и собеседником, с которым можно говорить о чести, долге и будущем России без лишней осторожности.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Чаадаев становится образом мыслящего человека: он умеет сомневаться, искать истину и верить в высокие идеалы, даже когда время кажется трудным.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лет стихотворение воспринимают как искреннее и смелое высказывание о свободе, долге и будущем страны, а не только как личное послание другу.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1818 год, Петербург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пишет стихотворение в столице, в период ранней гражданской лирики, когда особенно остро чувствует общественные вопросы и судьбу молодого поколения.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 списках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долго не печатается официально и передаётся переписанным от руки, как многие смелые произведения того времени. Это делает его особенно заметным среди современников.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стихотворения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в стихотворении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движения от личного обращения к гражданскому выводу.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текста — вера в то, что Россия может измениться и стать свободнее. Эта мысль проходит через всё стихотворение и определяет его настроение.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соединяет дружеское обращение и разговор о судьбе страны, поэтому личное чувство превращается в гражданское размышление, понятное многим читателям.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любовь к Родине не как громкие слова, а как готовность думать о её будущем, не мириться с равнодушием и верить в перемены.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свободы связывает между собой надежду, долг и внутреннюю честность, делая стихотворение важным примером гражданской лирики.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стихотворения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честность, внутренняя сила и чувство долга — качества, которые помогают человеку оставаться верным себе и своей стране.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говорит о молодёжи как о людях, которые рано заметили несправедливость и не хотят жить так, будто ничего вокруг не происходит.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поколение показано не легкомысленным, а ответственным: оно должно выбирать, думать о своих поступках и быть готовым к служению общему делу.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поколения в стихотворении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личное чувство в стихотворении поддерживает гражданскую мысль и делает её убедительной.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объединяет остальные мотивы, а надежда и любовь к России задают главный эмоциональный тон текста.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Пушкин, «К Чаадаеву» (1818)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смыслы стихотворения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 тексте укрепляется мысль о необходимости жить не только для себя, а ради более высокого идеала и общего будущего страны.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звучат воспоминания о юных мечтах, которые не оправдались, и о времени, когда герои ещё верили в простое счастье и ясные ответы.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отказ от прежней беспечности: лирический герой понимает, что равнодушие и привычка ждать не меняют жизнь к лучшему.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оставляет чувство подъёма: ожидание перемен превращается в уверенность, что свобода придёт и Россия вступит в новое время.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Композиция: путь от разочарования к надежде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как человек, который уже не хочет жить только личными интересами. Он умеет видеть связь между своим внутренним миром и судьбой страны.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показывает активную гражданскую позицию. Он не просто мечтает, а призывает думать, верить и быть готовым к действию.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звучит искренне и решительно: дружба с Чаадаевым не отделяется от размышлений о свободе, долге и ответственности перед Отечеством.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позиция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света и движения вперёд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надежды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и утро в стихотворении не просто украшают текст, а обозначают веру в перемены. Они связаны с надеждой на время, когда свобода станет реальностью.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Романтическое 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пробуждения усиливает ощущение движения от тьмы к свету. Так Пушкин передаёт мысль о будущем, которое ещё не наступило, но уже ожидается с уверенностью.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054" y="2335470"/>
            <a:ext cx="502200" cy="40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0723" y="2293800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3929" y="2313150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32348" y="2293800"/>
            <a:ext cx="424462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04104" y="2293800"/>
            <a:ext cx="485100" cy="48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языком говорит Пушкин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925063" y="2963375"/>
            <a:ext cx="18789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Дружеское обращение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932554" y="3653800"/>
            <a:ext cx="18789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разговаривает с Чаадаевым как с близким человеком. Это делает речь доверительной, но не снижает её серьёзности, потому что личный тон переходит в размышление о судьбе страны.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81862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интонация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0893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Восклицания и короткие фразы придают стихотворению внутренний подъём. Читатель чувствует, что автор не рассуждает равнодушно, а говорит с убеждённостью и волнением.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18393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лексика
</a:t>
            </a:r>
            <a:endParaRPr lang="en-US" sz="1800" dirty="0"/>
          </a:p>
        </p:txBody>
      </p:sp>
      <p:sp>
        <p:nvSpPr>
          <p:cNvPr id="16" name="Text 7"/>
          <p:cNvSpPr txBox="1"/>
          <p:nvPr/>
        </p:nvSpPr>
        <p:spPr>
          <a:xfrm>
            <a:off x="519140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выбирает слова, которые звучат торжественно и значимо. Благодаря этому тема свободы воспринимается не как отвлечённая идея, а как важная жизненная ценность.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729348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Запоминающиеся обращения
</a:t>
            </a:r>
            <a:endParaRPr lang="en-US" sz="1800" dirty="0"/>
          </a:p>
        </p:txBody>
      </p:sp>
      <p:sp>
        <p:nvSpPr>
          <p:cNvPr id="18" name="Text 9"/>
          <p:cNvSpPr txBox="1"/>
          <p:nvPr/>
        </p:nvSpPr>
        <p:spPr>
          <a:xfrm>
            <a:off x="730095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обращения к собеседнику помогают удерживать внимание. Они создают ощущение живого разговора и одновременно подчёркивают общий смысл, адресованный целому поколению.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9395563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и точность
</a:t>
            </a:r>
            <a:endParaRPr lang="en-US" sz="1800" dirty="0"/>
          </a:p>
        </p:txBody>
      </p:sp>
      <p:sp>
        <p:nvSpPr>
          <p:cNvPr id="20" name="Text 11"/>
          <p:cNvSpPr txBox="1"/>
          <p:nvPr/>
        </p:nvSpPr>
        <p:spPr>
          <a:xfrm>
            <a:off x="94030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остаётся ясным и понятным, без лишней сложности. Именно поэтому стихотворение легко запоминается и звучит искренне даже для современного читателя.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строки и их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три важные строки и то, какую мысль они выражают в стихотворении.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строки связывает одна идея: свобода требует веры, внутренней силы и активной позиции.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Пушкин. «К Чаадаеву» (1818)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особенности формы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написано как дружеское послание, поэтому в нём слышится живой разговор. Адресат назван прямо, но личное обращение быстро расширяется до разговора о поколении и стране.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относится к гражданской лирике, потому что в центре стоят свобода, долг и ответственность. Эти темы раскрываются не отвлечённо, а через личное чувство и доверительную интонацию.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делает текст особенно убедительным: читатель видит, что общественная мысль у Пушкина рождается из настоящей дружбы и искренней тревоги за будущее России.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в тексте идут не резко, а постепенно: от личной грусти к общему подъёму мысли и чувств.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рост уверенности: чем дальше развивается стихотворение, тем сильнее звучит вера в свободу и историческое обновление.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Пушкин, «К Чаадаеву», 1818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текста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XIX века открыто говорить о свободе было непросто. Пушкин выводит эту тему в центр стихотворения и делает её не частной, а общественно важной.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прямо говорит о гражданском долге и личной ответственности. Для молодого читателя это звучало как призыв не оставаться в стороне от жизни страны.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выражает недовольство пассивностью и равнодушием. Такая прямота отличала его от обычной лирики и придавала словам особую силу.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стихотворение воспринималось как смелое высказывание. Оно вдохновляло тех, кто думал о переменах и о будущем России.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звучало смело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эпохи, близкой к декабристам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Петербург, где спорили о будущем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столичных салонах и кружках начала XIX века обсуждали свободу, законы и судьбу России. Молодые образованные люди искали ответы на вопросы, которые позже станут особенно острыми. Такой фон помогает представить атмосферу стихотворения.
</a:t>
            </a:r>
            <a:endParaRPr lang="en-US" sz="155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Офицерская честь и молодая решимость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ровесники Пушкина были офицерами и пережили Отечественную войну 1812 года. Опыт службы и военных событий усиливал чувство долга, ответственности и личной причастности к судьбе Отечества.
</a:t>
            </a:r>
            <a:endParaRPr lang="en-US" sz="1582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Дворянская молодёжь и вера в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среде дворянской молодёжи рождались надежды на обновление страны. Эти настроения соединяли разговоры о чести, свободе и справедливости, поэтому стихотворение Пушкина оказалось особенно близким своему времени.
</a:t>
            </a:r>
            <a:endParaRPr lang="en-US" sz="15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в стихотворении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движение от личного обращения к гражданскому выводу.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путь к стихотворению «К Чаадаеву»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719600" y="14813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ранняя лирика Пушкина, в которой уже заметны интерес к свободе, чести и общественной ответственности. Поэт ищет собственный голос и обращается к темам, важным для его поколения.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512850" y="293545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1818 год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Создаётся стихотворение «К Чаадаеву». В нём личное дружеское обращение соединяется с гражданской мыслью, поэтому текст сразу выделяется своей смелостью и эмоциональной силой.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10775" y="47620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становится одним из самых известных образцов гражданской лирики Пушкина. Оно сохраняет значение как текст о свободе, долге и нравственном выборе.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 Чаадаеву» показывает, как у Пушкина дружба превращается в разговор о свободе, долге и судьбе России. В этом и состоит его главная сила: личное чувство становится гражданским словом.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2026-05-22T21:33:35Z</dcterms:created>
  <dcterms:modified xsi:type="dcterms:W3CDTF">2026-05-22T21:33:35Z</dcterms:modified>
</cp:coreProperties>
</file>