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народном творчестве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птицы оживают в сказках, песнях и игрушках.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звери-герои?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издавна жили рядом с животными и замечали их повадки. Так сила, хитрость, осторожность и верность стали понятными образами для сказок, пословиц и других народных жанров.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— самая хитрая героиня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Ловкая и смышлёная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лиса умеет быстро придумать уловку, перехитрить других и выйти сухой из воды. Её образ помогает показать, что ум иногда важнее силы.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и игрушках лису легко узнать по рыжей шубке, длинной мордочке и пушистому хвосту. Эти детали делают её образ живым и очень заметным.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героиня 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часто обманывает волка, медведя или зайца, но делает это так ярко, что её легко запомнить. Поэтому она стала одной из самых известных героинь народных историй.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— сила и важность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медведь часто выглядит большим и важным. Его считают сильным хозяином леса, которого уважают даже самые маленькие звери.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Сильный, но не всегда грозный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может показаться страшным, но нередко он доверчив и добродушен. Из-за этого в сказках он вызывает и уважение, и улыбку одновременно.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Неуклюжий богатырь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зверь часто двигается тяжело и немного смешно, словно большой богатырь. Такой образ помогает детям видеть, что сила может быть доброй и даже забавной.
</a:t>
            </a:r>
            <a:endParaRPr lang="en-US" sz="11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— быстрый и осторожный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Чуткий к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народных историях первым замечает беду. Он внимательно прислушивается к лесу и старается не попадать в опасные ситуации, если это возможно.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Проворный беглец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опасность уже рядом, заяц умеет мгновенно удрать. Его быстрота делает его героем, который спасается не силой, а ловкостью и внимательностью.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внешность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длинные уши, мягкий серый или белый мех и настороженная поза. Такие детали хорошо подходят для рисунков и помогают сразу узнать лесного жителя.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хищник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волк часто голодный, злой и готовый на обман или нападение. Он показывает грубую силу, которая не умеет быть доброй и справедливой.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 для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волком герои часто проходят самые трудные проверки. Он помогает сказке стать напряжённой и учит, что хитрость и дружба могут победить жестокость.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волка напоминает: жадность и грубость не делают героя сильнее в народной сказке. Обычно побеждает тот, кто думает, помогает другим и не теряет смекалки.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сила без доброты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в народном творчестве будит утро своим громким криком. Он напоминает о начале дня, бодрости и хозяйственном порядке в доме.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связан с миром, спокойствием и доброй вестью. Его образ часто вызывает чувство тишины, доверия и дружелюбия между людьми.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в сказках и песнях связан с красотой, плавностью и чистотой. Его белый образ кажется особенно торжественным и очень запоминается детям.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Жар-птица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Жар-птица — сказочная птица света и чуда. Она сияет, как огонь, и приносит героям необыкновенное приключение, полное удивления и надежды.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добрые вестники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3389615"/>
            <a:ext cx="4174164" cy="1610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— верный помощник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и сказках конь помогает герою преодолевать длинный путь. Он быстрый, выносливый и остаётся рядом в самый трудный момент.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 игрушке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игрушке коня изображают с поднятой головой, длинной гривой и стройными ногами. Он выглядит празднично, смело и очень красиво.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38571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в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не просто везёт седока, а словно понимает его нужду. Такой образ показывает надёжную дружбу и помощь, которая особенно ценится в народных историях.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собака рядом с человеком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домашняя и свободная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рассказах кошка часто ласковая, умная и немного независимая. Она любит тепло дома, но всегда сохраняет свой особый характер.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сторож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 народном творчестве чаще всего смелая и преданная. Она охраняет дом, помогает человеку и никогда не выглядит равнодушной к хозяину.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шуток и прибауток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кошке и собаке придумано много пословиц, смешных историй и прибауток. Эти животные так близки людям, что их повадки легко заметить и весело описать.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сказочному герою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реальные повадки животного превращаются в образ народной сказки.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метко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с животными говорят о жизни очень просто: одно яркое сравнение заменяет длинное объяснение. Поэтому такие выражения легко запоминаются и быстро подсказывают нужный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лису, волка, зайца, медведя и петуха народ показывает хитрость, осторожность, силу, смелость и трудолюбие. Сразу видно, кого похвалили, а кого мягко упрекнули.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слушателя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учат замечать поступки и делать выводы: не спешить, быть честным, работать старательно и не доверять пустым обещаниям. В них есть и шутка, и мудрый совет.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о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вместо имени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зверя не называют прямо. О нём говорят через уши, хвост, лапы, голос или следы, чтобы слушатель сам догадался, кто спрятан за словами.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сравнивает признаки и внимательно слушает каждую подсказку. Так он учится замечать детали и не торопиться с выводом.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считалка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часто появляются заяц, кот, петух или лиса. Эти образы звучат живо, легко рифмуются и делают игру звонкой и смешной.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считалки помогают детям запоминать народную речь, развивают внимание и дарят удовольствие от угадывания. Слово становится маленькой игрой.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считалки про зверей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конь на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в народной игрушке всегда выглядит нарядно: у него высокая шея, поднятая голова и пёстрая раскраска. Такая фигурка словно готова к бегу и сразу привлекает взгляд. Она напоминает о силе, движении и радостной дороге.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Петух, который будит утро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Петуха лепят и расписывают так, чтобы он казался шумным и важным. Большой гребень, гордая поза и яркие пятна делают его заметным издалека. Он словно шагает навстречу солнцу и приносит в дом бодрое утро.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Уточка, баран и медведь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Уточка кажется плавной и спокойной, баран — упругим и круглоголовым, а медведь — широким и тяжёлым. Мастера передают их простыми формами, но каждую фигурку легко узнать. В этом и есть особая сила народной игрушки.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народной игрушке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вышивке и росписи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Образ-защита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кони на рушниках и предметах быта часто служили знаком добра и охраны дома. Их изображали рядом с узорами, чтобы привлечь тепло, удачу и спокойствие.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 роспись строились не случайно: красный, чёрный и белый цвета помогали выделить важные детали. Каждый оттенок делал зверя заметным и усиливал смысл узора.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прялках, коробах и деревянной посуде животные выглядели обобщённо, но очень выразительно. Простые линии, повторы и симметрия превращали обычный предмет в красивую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 тот же зверь встречается в разных жанрах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каждому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медведь, заяц, конь и птицы знакомы людям с детства. Поэтому их легко использовать и в сказке, и в загадке, и в песне: слушатель сразу понимает, о ком идёт речь.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народной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знакомый зверь переходит из пословицы в игрушку или из песни в сказку, он связывает разные части народного творчества. Так образ живёт долго и остаётся любимым.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одного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жанре зверь может быть смешным, в другом — мудрым, а в третьем — поучительным. Один и тот же образ помогает рассказывать о разных качествах, не теряя узнаваемости.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частых качеств животных-героев помогают детям запомнить главные жизненные уроки сказок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повторяющихся черт — хитрость, сила, осторожность, верность и быстрота — делают народные истории понятными и запоминающимися. Через них дети учатся выбирать добро и разумный поступок.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оживляет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не просто называет зверя, а наделяет его речью, привычками и поступками. Поэтому медведь может быть важным, лиса — ловкой, а заяц — осторожным. Слушатель видит перед собой не животное, а яркого героя.
</a:t>
            </a:r>
            <a:endParaRPr lang="en-US" sz="1031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делает образ заметным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передаёт зверя через цвет, позу, размер ушей, хвоста и мордочки. Он не копирует фотографию, а создаёт выразительный знак, который легко запомнить. Такой герой сразу узнаётся и в книге, и на игрушке.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сказитель и художник показывают зверя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разных странах внимательно смотрели на повадки животных. Поэтому во многих традициях лиса остаётся хитрой, а птица связана со свободой, небом и доброй вестью.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любимцы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часто появляется как помощник в дороге, а сильные звери становятся защитниками или испытанием для героя. Разные народы по-своему рассказывают похожие истории о смелости и верности.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общих чертах у каждого народа есть собственные любимые звери, краски и сюжеты. Именно поэтому народное творчество похоже по смыслу, но никогда не выглядит одинаковым.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 у разных народов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современном мире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часто обращаются к народным образам животных, потому что они сразу понятны детям. Лиса, медведь, заяц и птица легко становятся героями новых историй.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выставках, в школьных постановках и на ярмарках животные из народного творчества продолжают радовать яркими красками. Они делают праздник узнаваемым и весёлым.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узнают старые характеры: лиса хитрит, медведь важничает, заяц осторожничает, а птица словно несёт добрую весть. Это делает истории понятными без длинных объяснений.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образ не исчезает, если его помнят и используют сегодня. Поэтому народные звери помогают детям увидеть, что прошлое может быть живым и интересным.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народном творчестве помогают людям говорить о важных вещах просто и ярко. Через них легко понять, что такое смелость, доброта, осторожность и ум.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2026-05-26T05:29:07Z</dcterms:created>
  <dcterms:modified xsi:type="dcterms:W3CDTF">2026-05-26T05:29:07Z</dcterms:modified>
</cp:coreProperties>
</file>