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обществе: Возрождение в Западной Европе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Ренессанс изменил жизнь людей, знания и ценности в Европе.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стало поворотным временем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начался в Италии и затем изменил всю Западную Европу, открыв людям новый взгляд на знания, труд и личные способности.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 Возрождения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в деревнях и было связано с земледельческим трудом. Городская жизнь существовала, но определяла жизнь меньшинства, поэтому новые идеи распространялись медленно и неравномерно.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учёность чаще служили церкви: храмы заказывали картины, рукописи и украшения. Личность человека и его собственные интересы ещё не были в центре внимания культуры.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взгляд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 сословия, и положение человека во многом задавалось рождением. Возможностей изменить свою судьбу было немного, а традиции и авторитет играли решающую роль.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границы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были редкостью и стоили дорого, потому что их переписывали вручную. Из-за этого читать и писать умели немногие, а знания оставались привилегией образованных слоёв.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книги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началось в Италии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Между Флоренцией, Венецией и Генуей шло соперничество за престиж. Каждый город хотел выглядеть более культурным и влиятельным, поэтому поддерживал новые формы искусства и образования.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 славу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Итальянские города находились на перекрёстке торговых путей. Через них проходили люди, книги и новости, поэтому новые взгляды быстрее находили слушателей и сторонников.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связи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 городах Италии быстро богатели купцы, банкиры и ремесленные цехи. Деньги позволяли строить дворцы, нанимать художников и оплачивать обучение людей, способных работать с текстами и идеями.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богатство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 Италии сохранилось много античных памятников, рукописей и следов римского прошлого. Они напоминали о достижениях древности и подталкивали мыслителей к изучению старых текстов.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 античности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Возрождения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усилило интерес к земной жизни, природе и реальному миру. Художники, учёные и писатели внимательнее смотрели на то, что можно увидеть и проверить.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античности означал обращение к греческим и римским авторам, их языку и идеям. Люди искали в прошлом примеры мудрости, красоты и гражданской ответственности.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знания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 и искусств делало культуру более разнообразной. Появлялись новые книги, картины, архитектура и научные наблюдения, а талант человека получил особое значение.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ставил в центр человека, его способности и достоинство. Считалось, что личность может развиваться через учение, труд, наблюдение и нравственный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Италии к странам Запада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шли через людей, книги, обучение и придворные контакты.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новый взгляд на человека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утверждали, что человек способен развивать свои способности через образование и постоянный труд. Они меньше полагались на традицию и больше — на разум, опыт и чтение старых текстов.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развиваться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изучали латинские и греческие произведения, чтобы понять, как думали древние авторы. Эти тексты помогали рассуждать о морали, истории, политике и обязанностях гражданина.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текстам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писал о необходимости просвещения и нравственного обновления, а Томас Мор размышлял об устройстве справедливого общества. Их идеи читали и обсуждали по всей Европе.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гуманисты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менял представление о достойной жизни. Уважение вызывали не только происхождение и титул, но и знания, умение мыслить, говорить и приносить пользу обществу.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становится доступнее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открывались школы, где дети и подростки могли учиться не только при монастырях. Это делало обучение менее замкнутым и постепенно расширяло круг тех, кто получал знания.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в городах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умело читать, тем быстрее распространялись знания и споры о них. Образование постепенно переставало быть только привилегией духовенства и узкого круга учёных.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грамотных людей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всё чаще печатали и на родных языках. Это позволяло читать тем, кто не знал латыни, и делало образование ближе к жизни городских семей.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для читателей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обучения включали грамматику, риторику, историю и математику. Такие предметы помогали не только читать, но и ясно выражать мысли, вести расчёты и понимать прошлое.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 рост грамотности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сделала книги массовее: теперь идеи можно было копировать быстрее и в большем количестве, чем при ручном переписывании.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печати ускорил грамотность и обмен идеями, поэтому новые взгляды стали быстро выходить за пределы Италии.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истории книгопечатания в Европе, середина XV — начало XVII века
</a:t>
            </a:r>
            <a:endParaRPr lang="en-US" sz="9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 в обществе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как знаменитость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итальянских дворах художник мог получить не только заказ, но и признание. Его работа становилась знаком вкуса, власти и образованности, а имя автора — частью славы города.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 дворе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переводчики помогали правителям собирать книги, сопоставлять тексты и объяснять новые идеи. Их труд был нужен не меньше, чем труд воинов и чиновников, потому что создавал престиж и порядок.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служба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чиновники в крупных центрах управления вели переписку, считали доходы и следили за документами. Для такой работы требовались грамотность, точность и умение работать с текстами на латыни и родных языках.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Покровительство и карьера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Покровительство правителей открывало талантливым людям путь к карьере. Во Флоренции при Медичи и во Франции при Франциске I образованные специалисты получали поддержку, мастерские и возможность влиять на культуру.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язык нового времени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Винчи, Рафаэль и Альбрехт Дюрер внимательно изучали анатомию, свет и пропорции. Благодаря этому лица, жесты и предметы на картинах стали выглядеть убедительнее и точнее.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природы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картины теперь передавали земные чувства, повседневные детали и интерес к личности. Искусство стало не только религиозным, но и человеческим по своему содержанию.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 искусства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Ренессанса стремились показать не условный знак, а живого человека. Они передавали мимику, движение и характер, чтобы зритель узнавал в герое реальную личность, а не только символ.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Перспектива помогла создавать ощущение глубины, а работа со светотенью — объём. Изображение перестало быть плоским и стало напоминать настоящий мир, увиденный глазами человека.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объём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городское пространство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городах строили не только храмы, но и ратуши, дворцы, площади. Такие здания подчеркивали силу городских властей, порядок и уверенность в собственном богатстве.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представительность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Париж и Антверпен показывали, как архитектура выражает престиж. Новые здания становились символом успеха города и его роли в торговле и политике.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знак силы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становились местом собраний, торговли и праздников. Ренессансное пространство соединяло власть, ремесло и общение, делая город не только удобным, но и красивым.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площади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любили симметрию, колонны, арки и купола. Эти формы напоминали античность и придавали зданиям торжественный вид, который был понятен образованным жителям Европы.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формы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наблюдения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наблюдению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XVI века учёные всё чаще сравнивали древние книги с реальными наблюдениями. Старые авторитеты уже не принимали без проверки, а знания начинали опираться на опыт.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1543: Коперник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1543 году Николай Коперник предложил гелиоцентрическую модель мира. Его труд изменил представление о месте Земли во Вселенной и показал силу научного рассуждения.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 века: Везалий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изучал строение тела по вскрытиям и исправлял ошибки прежних описаний. Его исследования укрепили привычку проверять выводы на практике, а не только по книгам.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ремёсла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работы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совершенствовали инструменты, чтобы работать точнее и быстрее. Хороший инструмент повышал качество изделий, а значит, помогал ремесленнику зарабатывать больше и получать заказы от города или двора.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 торговли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кораблей, оружия и навигации поддерживало торговлю и власть государей. Практические знания были нужны не только мастерам, но и мореплавателям, купцам и правителям.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механизмов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часов, механизмов и печатных станков требовало точного расчёта. Техническое мастерство стало цениться не меньше художественного, потому что от него зависели удобство и прибыль.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спрос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городские рынки создавали спрос на новые решения. Чем больше росли города, тем заметнее становилась польза ремёсел для повседневной жизни и 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развлечения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ярмарки и праздники собирали множество людей. Такие события были не только развлечением, но и способом показать достаток, связи и место семьи в обществе.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праздники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богатых людей делалась более дорогой и нарядной. По костюму можно было понять, кто богат, образован и близок к власти, а кто принадлежит к простым слоям.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статус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представления и придворные церемонии привлекали внимание к зрелищу, музыке и костюмам. Досуг становился заметной частью жизни, особенно для горожан и знати.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Зрелища и театр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становились удобнее, а личное время — ценнее. Люди больше думали о комфорте, отдыхе и собственном положении, чем в более строгом и закрытом обществе прошлого.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досуг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общественные споры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оставалась важной частью жизни, но люди чаще обсуждали, как должна выглядеть настоящая вера. Споры касались не только обрядов, но и личного отношения к Библии.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веры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разногласия подготовили почву для крупных перемен XVI века. Люди начали по-новому смотреть на власть церкви, личную веру и ответственность человека.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Преддверие перемен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и листовки быстро распространяли новые мнения и критику. Благодаря печати споры выходили за пределы одного города и становились общеевропейскими.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печати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призывали к нравственному обновлению церкви и общества. Они считали, что верующим нужны образование, честность и более глубокое понимание христианских текстов.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обновление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Англия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Луары показали, как Ренессанс меняет не только столицу, но и загородные резиденции знати. Их фасады, сады и интерьеры соединяли удобство, богатство и интерес к античным формам.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замки и книги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Франциска I французские короли охотно приглашали художников, учёных и архитекторов. Вокруг Лувра складывалась новая культурная среда, где книги и искусство становились признаком престижа и королевской власти.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королевский вкус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при Тюдорах идеи Возрождения усилили интерес к языку и литературе. Пьесы Шекспира и перевод Библии помогли сделать английский язык важнее в культуре и образовании.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язык и культура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Германия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 ван Эйк прославился точной передачей деталей, света и материалов. Его работы показывали, что художник может внимательно изучать мир и делать изображение очень убедительным.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германских землях Альбрехт Дюрер объединил итальянские художественные идеи с местными традициями. Здесь же печать распространялась особенно быстро и делала новые взгляды доступнее.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Дюрер и печать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Нидерландах богатые торговые города поддерживали художников и заказчиков из купеческой среды. Искусство стало ближе к городской жизни, а не только к церковным темам.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заказчики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Брейгель обращался к сценам из жизни простых людей, праздникам и труду. Его картины помогали увидеть повседневность как достойную тему искусства.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обычных 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и стало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изменились общество и культура под влиянием Возрождения.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расширил образование, сделал книги доступнее и усилил роль городов и личности.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Возрождении в Западной Европе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надолго изменило Западную Европу: выросли значение образования, сила печати и влияние городов. Люди стали чаще ценить талант, знания и личную инициативу, а идеи — быстрее переходить через границы.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2026-07-26T00:13:22Z</dcterms:created>
  <dcterms:modified xsi:type="dcterms:W3CDTF">2026-07-26T00:13:22Z</dcterms:modified>
</cp:coreProperties>
</file>