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2. Extreme Facts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крайние значения, рекорды и сравнения на английском.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extreme facts работают на уроке английского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язык и реальные знания о мире: числа, сравнения, географию и факты. Она помогает девятиклассникам уверенно читать короткие сообщения, описывать рекорды и говорить о природе, спорте, науке и космосе точнее.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темы Extreme Facts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темы — слова extreme, fact, record, measure, depth, height, temperature, speed и distance. Они помогают описывать объекты, их параметры и необычные результаты наблюдений.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масштабы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ocean, mountain, space, weather, animal и human achievement. С ними учащиеся связывают факты о природе, людях и научных открытиях в одном контексте.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особенно важны highest, deepest, coldest, hottest, fastest, longest, largest и most unusual. Они позволяют точно выделять объект, который выделяется среди других.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фактических сообщениях часто используются very, extremely, nearly и about. Эти слова помогают отличать точные данные от приблизительных и делают высказывание более аккуратным.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фразы the highest mountain, the deepest ocean point, a world record и to measure in metres and kilometres. Они часто повторяются в учебных 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и их английские эквиваленты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связать русские термины с английскими словами и учебными примерами.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опирается на слова, которые часто нужны для описания природы, спорта и науки.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модуля Extreme Facts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в теме extreme facts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фактах чаще всего выбирают форму, которая выделяет один объект среди остальных и делает сообщение коротким и точным.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доминирует, потому что рекорды обычно формулируются как уникальные или наивысшие показатели.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структуры из модуля Extreme Facts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факты в учебном тексте на английском языке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факты обычно оформляются одним ясным предложением с числом, объектом и признаком. Такой формат облегчает чтение и помогает быстро понять смысл без лишних деталей.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 и 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гора, термометр или глобус, учащимся легче запомнить слово, число и место одновременно. Визуальная опора делает факт более понятным и устойчивым.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важно не только назвать рекорд, но и передать его точно: указать измерение, географическое название или сравнение. Это тренирует внимательность к языку и содержанию.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высказывание о рекорде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фактическое сообщение с точным сравнением и числом.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природе, которые часто встречаются в заданиях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факты обычно связаны с высотой и сравнением. Everest is the highest mountain above sea level — такая формула учит видеть рекорд, число и географическое положение одновременно.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объекты помогают говорить о глубине и масштабе. The Mariana Trench is deeper than any other ocean place — здесь легко отработать превосходную и сравнительную степени.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дают удобные примеры для описания климата и крайних условий. The Atacama Desert is one of the driest places on Earth — это короткий, информативный факт для чтения.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часто появляется в заданиях как место с экстремально низкими температурами. Такие факты подходят для пересказа, сравнения и расширения словаря по теме climate.
</a:t>
            </a:r>
            <a:endParaRPr lang="en-US" sz="10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Рекордные факты о 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рекорд может описывать не только размер, но и скорость, форму тела, движение и продолжительность жизни. Это расширяет разговор о животных.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данных можно подать через разные признаки, поэтому сравнение становится содержательнее и разнообразнее.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Extreme Facts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988" y="1789450"/>
            <a:ext cx="14962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грамматические модели для темы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типа It is the highest… и It is one of the longest… помогают сразу показать рекорд и выделить объект среди других без лишних слов.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with than, например higher than или faster than, нужны для прямого сравнения двух объектов. Они часто встречаются в коротких фактических предложениях.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приблизительность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about, around и nearly показывают, что значение не абсолютно точное. Это особенно важно, когда в тексте приводят измерения, даты или статистику.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 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the, a, an и предлоги in, on, above, below, under помогают построить грамматически точную фразу. В рекордных фактах они часто задают правильный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числа, даты и измерения на английском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расстояния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встречаются metres, kilometres или miles, важно сразу замечать число и единицу измерения. Например, 8,848.86 metres читается как точное значение, а не как округлённый ориентир. Такие записи помогают описывать горы, маршруты и большие расстояния.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скорость в фактах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вроде 56,7°C или 9.58 seconds требуют внимательного чтения по цифрам и знакам. В учебных текстах часто встречаются temperature, speed и time, поэтому ученику нужно уверенно произносить дробные числа и не пропускать единицы измерения.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в научных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more than 150 tonnes или several thousand years показывают, что язык extreme facts опирается на точность. Чем больше число, тем важнее порядок слов и правильное произношение, особенно если речь идёт о данных о природе, космосе или рекордах.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прилагательных в теме Extreme Facts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часто использует сравнительные и превосходные формы для описания рекордов и измерений.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особенно важна, когда нужно назвать рекорд или выделить объект среди всех остальных.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Extreme Facts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научные и географические факты для чтения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 Everest was measured at 8,848.86 metres. Ученики видят точное число и связывают его с географическим объектом.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научная справка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Venus has a surface temperature of about 465°C. Здесь важно заметить приблизительное значение и научную лексику.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Mariana Trench is in the Pacific Ocean. Такой факт помогает тренировать чтение коротких предложений о месте и объекте.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тексте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Sun is far hotter than any place on Earth. Это удобный пример для чтения сравнений и понимания смысла без сложной грамматики.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факт в учебном 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данных к учебному заданию: точность важна на каждом шаге.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Extreme facts в спорте и человеческих достижениях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 дистанции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Usain Bolt связан с результатом 9.58 seconds на 100 метрах. Этот факт удобен для урока, потому что он соединяет спорт, число и форму superlative ideas через тему рекорда.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Eliud Kipchoge показал 2:00:35 в специальном забеге, но это не был официальный мировой рекорд. Такой пример помогает объяснить, что не каждое впечатляющее достижение считается record.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 Wadlow остаётся самым высоким человеком в медицинской истории — 272 cm. На таких примерах ученики учатся различать factual statement, historical context и точное измерение.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 личные достижения дают ясные числа и сильные образы. Они помогают обсуждать рекорды на английском языке коротко, точно и без 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фактов чаще всего используются в модуле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модуля строится вокруг коротких, наглядных и легко сравнимых фактов. Это делает текст доступным для чтения, обсуждения и пересказа.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животные образуют ядро модуля, а спорт, космос и погода расширяют словарь и добавляют точные числа.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тематические поля модуля 2 Extreme Facts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extreme facts помогают запоминать английские слова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число и 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видит не просто слово, а ещё число и место, информация запоминается лучше. The deepest trench или the tallest mountain сразу вызывают яркую картинку и помогают удержать слово в памяти.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как мини-история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факт работает как короткий сюжет: где находится объект, что в нём удивительного и какое у него значение. Поэтому the hottest desert или the fastest bird запоминаются легче, чем отдельные слова без контекста.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шкала и рекорд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 текстом есть карта мира, шкала температуры или секундомер, мозг быстрее связывает лексему с реальным образом. Такой набор делает английские слова более прочными и понятными.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Extreme Facts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артикля the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превосходной степени ученики часто забывают артикль the: highest mountain, deepest ocean, fastest animal. В этой теме артикль почти всегда нужен, потому что речь идёт о выделении одного объекта среди всех.
</a:t>
            </a:r>
            <a:endParaRPr lang="en-US" sz="1257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формы 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higer и fastes возникают из-за невнимательности к написанию. Важно помнить правильные модели: higher, fastest, deepest, longest, а затем проверять их в каждом предложении.
</a:t>
            </a:r>
            <a:endParaRPr lang="en-US" sz="1235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значением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depth и deep не взаимозаменяемы: одно обозначает существительное, другое — прилагательное. Такие ошибки мешают строить точные факты и делают фразу грамматически неточной.
</a:t>
            </a:r>
            <a:endParaRPr lang="en-US" sz="1235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чтение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смешивают about 10,000 metres и exactly 8,848.86 metres. Важно различать приблизительное и точное значение, а также внимательно читать дробные числа и знаки.
</a:t>
            </a:r>
            <a:endParaRPr lang="en-US" sz="13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знаний по 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проверяют, умеет ли ученик выбирать форму слова, читать число и определять тематическую категорию факта.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объединяет грамматику, лексику и точное чтение чисел в одном формате.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модулю Extreme Facts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модуль Extreme Facts в 9 классе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объединяет сравнения, числа и факты о мире в понятную систему. Он помогает уверенно читать, говорить и писать по-английски, используя точную лексику и короткие, ясные формулировки.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2026-05-31T10:41:31Z</dcterms:created>
  <dcterms:modified xsi:type="dcterms:W3CDTF">2026-05-31T10:41:31Z</dcterms:modified>
</cp:coreProperties>
</file>