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человека: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формирующая тело, обеспечивающая движение и защиту внутренних органов.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развивается до подросткового возраста, обеспечивая поддержку и движение тела. Она важна для правильной осанки и профилактики травм у молодёжи, а также отражает эволюционные особенности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опорно-двигательной 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около 206 костей, соединённых суставами, которые обеспечивают гибкость и движение. Кости служат основой и защищают внутренние органы.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— прочный каркас тела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600 мышц работают вместе, чтобы приводить тело в движение. Они соединяются с костями через сухожилия, обеспечивая контроль над движениями.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их роль в движении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связывают кости и укрепляют суставы, а сухожилия передают усилия мышц на кости, создавая движение и удержание тела.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 сухожилия — соединительные структуры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опорно-двигательной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форму тела и обеспечивает возможность движения, защищая жизненно важные органы, такие как мозг и сердце.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минеральные вещества, например кальций, и участвует в кроветворении посредством костного мозга.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скелет включает около 206 костей разных форм, каждая из которых выполняет определённые функции в опоре, движении и защите организма.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костей, создающих прочный и гибкий скелет взрослого человека.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анатомии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96615"/>
            <a:ext cx="4663800" cy="27502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костей с примерами, расположением и функциями для понимания их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кости имеет уникальную структуру и выполняет важные функции для тела.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суставов и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суставы обеспечивают широкий диапазон движений, как плечевой. Блоковидные суставы обеспечивают движение по одной плоскости, например локтевой сустав.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суставов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включает капсулу, хрящ и синовиальную жидкость, которые уменьшают трение и укрепляются связками для стабильности и подвижности.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Травматологические отчёты школ,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травм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растяжений и переломов связана с активным образом жизни и рисками при занятиях спортом.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часть травм составляют растяжения и переломы, что требует внимания к профилактике у подростков.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мышц и их роли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управляют произвольными движениями, составляют до 40% массы тела и имеют поперечнополосатую структуру.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отвечают за непроизвольные движения внутренних органов, таких как желудок и сосуды, обеспечивая жизненно важные функции.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уникальна по структуре и обеспечивает постоянную работу сердца, поддерживая кровообращение.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 сухожилия: строение и роль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передают мышечные усилия к костям, обеспечивая движение, и отличаются высокой прочностью и упругостью для эффективной работы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состоят из плотной соединительной ткани, соединяют кости между собой, стабилизируют суставы и ограничивают чрезмерную подвижность.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осанки на состояние опорно-двигательной системы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равномерно распределяет нагрузку на позвоночник и суставы, способствуя их здоровью и снижению риска деформаций в период роста подростка.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плохой осанки часто становятся неправильное сидение за партой и недостаточная физическая активность, что особенно актуально в школьном возрасте.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помогает избежать травм и сформировать крепкий скелет, обеспечивая комфорт и правильное функционирование всего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осанки, такие как сколиоз или кифоз, могут привести к хроническим болям и ограничению подвижности, особенно если игнорировать своевременную профилактику.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движения в суставе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нервной и мышечной систем при обеспечении движения конечностей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и витамина D для опорно-двигательной 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этих веществ увеличивает риск переломов, приводит к развитию рахита и остеопороза, поэтому важно употреблять продукты с кальцием и находиться на солнце.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ключевой элемент, обеспечивающий прочность и твёрдость костей, без которого структура скелета становится слабой и уязвимой.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всасывать кальций из пищи, обеспечивая достаточный уровень минералов для нормального роста и восстановления костных тканей.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регулярной физической активности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способствуют укреплению мышечной массы и увеличению прочности костей, что особенно важно для подростков в период активного роста. Это помогает сохранить опорно-двигательную систему здоровой.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костей и мышц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гибкость суставов, способствует правильной осанке и снижает риск травм. Отсутствие движения ведёт к слабости мышц и развитию заболеваний, связанных с опорно-двигательным аппаратом.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подвижности и профилактика заболеваний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и нарушения опорно-двигательной системы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и кифоз — искривления позвоночника, которые вызывают деформацию и боли, встречаются часто у подростков при неправильной осанке.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Остеохондроз — разрушение межпозвоночных дисков, проявляющееся болью и ограничением подвижности, требует раннего выявления и лечения.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Артрит и плоскостопие приводят к воспалению суставов и изменению формы стопы, вызывая дискомфорт и нарушение походки.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и вывихи являются травмами, связанными с падениями или ударами, нуждаются в обязательном медицинском диагностировании и восстановлении.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и травм опорно-двигательной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количеством витаминов и минералов способствует укреплению костей и мышц, предотвращая их ослабление и развитие патологий.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активность, контроль веса и соблюдение техники безопасности в спорте и повседневных действиях снижают риск травм и помогают поддерживать здоровье опорно-двигательной системы.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опорно-двигательной системы на достижения в спорте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кости и подвижные суставы обеспечивают необходимую силу и амплитуду движений, что является основой для выполнения спортивных упражнений.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мышечного каркаса влияет на скорость и выносливость, позволяя спортсменам улучшать свои результаты и предотвращать повреждения во время тренировок.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состоянии опорно-двигательной системы помогает избегать травм и быстро восстанавливаться после нагрузок, обеспечивая долгосрочные спортивные успехи.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методы реабилитации после травм опорно-двигательной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важно начать комплекс упражнений, направленных на восстановление силы и гибкости мышц. Постепенное увеличение нагрузки помогает избежать осложнений и ускоряет процесс выздоровления.
</a:t>
            </a:r>
            <a:endParaRPr lang="en-US" sz="899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Лечебная физкультура: возвращение к движению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физиотерапии и массаж способствуют улучшению кровообращения и снятию болевого синдрома. Использование ортопедических средств обеспечивает правильное положение сустава и предотвращает повторные травмы.
</a:t>
            </a:r>
            <a:endParaRPr lang="en-US" sz="813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Физиотерапия и массаж: поддержка восстановления
</a:t>
            </a:r>
            <a:endParaRPr lang="en-US" sz="11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костях и мышцах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кость в теле человека — бедренная, она поддерживает вес тела и обеспечивает движение ног. Самая маленькая — стремечко, расположена в среднем ухе и отвечает за передачу звука.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кости обладают большей гибкостью и быстрее восстанавливаются после повреждений, что связано с активным обменом веществ в период роста.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более 600 мышц, жевательные по массе считаются самыми сильными, а завершается рост скелета примерно к 20-25 годам.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для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— основа нашего движения, защиты и физического развития. Поддержание её здоровья в подростковом возрасте обеспечивает активную, полноценную жизнь и успехи в будущем.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2026-05-09T06:00:53Z</dcterms:created>
  <dcterms:modified xsi:type="dcterms:W3CDTF">2026-05-09T06:00:53Z</dcterms:modified>
</cp:coreProperties>
</file>