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 информатике — цепочка шагов. Убираешь или меняешь местами «бусины» — меняется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бусины — новый шаг алгоритма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порядок важен, когда выполняются команды, создаются рисунки и работают учебные задания. Компьютер действует по очереди, а не «как получится». Неверная команда ведёт к другому результату. Для 3 класса это помогает связать слова «шаг», «последовательность», «повтор» и «результат» с реальными действиями.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информатике встречается порядок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— это действия, которые идут в нужном порядке: сначала один шаг, затем следующий, потом ещё один. В информатике так получают правильный ответ или собирают картинку.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шаги местами, может нарушиться работа алгоритма: задание окажется выполнено неправильно. Поэтому порядок помогает «дойти» до результата без сюрпризов.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встречается в алгоритмах, играх и инструкциях: персонаж действует по правилам, компьютер выполняет команду за командой. Даже учебные задания на компьютере требуют этого же подхода.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последовательность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состоит из отдельных шагов, которые следуют один за другим. Каждый шаг важен: он подводит к следующему и делает цепочку понятной. Так проще заметить, где именно начинается ошибка.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алгоритм как дорожку с пронумерованными этапами, станет видно движение от старта к результату. Для младших школьников это похоже на аккуратный маршрут: шаги идут без пропусков и «переездов» через клетку.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как дорожка из шагов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575" y="1642900"/>
            <a:ext cx="12131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5" y="3155850"/>
            <a:ext cx="218362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312" y="3155850"/>
            <a:ext cx="169838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для компьютера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«открыть» говорит, что нужно запустить нужное окно или файл. Если указать не то, компьютер не сможет продолжить работу дальше так, как задумано.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«нажать» помогает выполнить действие в нужном месте экрана: на кнопке или значке. Точная команда важна, потому что один клик меняет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«выбрать» означает, что нужно отметить нужный вариант. Когда выбор сделан верно, следующие шаги алгоритма становятся «логичными» и приводят к правильному итогу.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«стереть» нужна, чтобы убрать лишний элемент или исправить ошибку. Иногда без этого нельзя продолжить: алгоритм зависит от того, что уже осталось на экране.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«сохранить» фиксирует результат, чтобы потом его можно было открыть снова. В задачах важно не забыть этот шаг, иначе работа пропадёт.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выполняется задание по шагам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задания до исправления ошибок — это цепочка зависимых шагов.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— это когда одно и то же действие или элемент встречается снова. В информатике оно помогает строить узоры, повторяющиеся движения персонажей и понятные последовательности.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шаги повторяются, их легче запомнить. Мозгу проще продолжить шаблон, потому что он уже показал, как должно быть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встречается в заданиях с цветами, фигурами и стрелками. Если выполнить несколько похожих команд подряд, результат становится аккуратнее и предсказуемее.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это настоящий помощник: повторяющиеся шаги тренируют внимательность и помогают не «потеряться» в цепочке действий.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заданиях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ритм в информатике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«Пары» вместо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ряд значков, где каждый следующий появляется по правилу: цвет меняется, форма остаётся похожей. Так получается узор, который выглядит красиво и ровно. Информатика любит порядок — потому что он превращает разрозненные элементы в единый рисунок.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Ритм: красный — синий — дальше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появляется, когда элементы повторяются с понятным шагом: например, красный, затем синий, снова красный, снова синий. Если правило соблюдено, линия «держит» форму. Если нарушить порядок, узор сразу начинает «спотыкаться» и выглядит иначе.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лишняя или пропущенная команда может изменить итог. Иногда достаточно заменить «местами» один шаг, и алгоритм перестанет работать так, как задумано.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меняют результат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шаги перепутаны, действие может не сработать: компьютер выполнит команду не в тот момент. Тогда результат оказывается неожиданным, хотя сами команды были похожи.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заданиях ошибка заметна сразу: рисунок получается не таким, как планировали. Для младших школьников это важный вывод — внимательность помогает сохранить правильный порядок и добиться нужного 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Собираем вещи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собирают тетрадь, потом пенал, затем учебник. Так ничего не забывается и всё оказывается под рукой.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Делаем по инструкции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задание, затем выполняют действия, потом проверяют ответ. Порядок помогает не начинать «вслепую» и действовать уверенно.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Применяем правило на компьютере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то же самое: делаем рисунок, выполняем упражнение или запускаем учебную программу, шаг за шагом. Когда порядок соблюдён, работа получается аккуратнее.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игре и в учебе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внимательная работа за компьютером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— точные действия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ученик убирает лишние предметы, чтобы не отвлекаться. Руки лежат спокойно, а нужные вещи под рукой. Тогда даже простое действие — щелчок мышью или нажатие пальцем — получается аккуратным и не превращается в случайность.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к технике и к заданию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сидит ровно, смотрит на экран и двигает мышью уверенно, без резких рывков. Задание выполняется по шагам: прочитал — сделал — проверил. Благодаря этому техника служит дольше, а результат выходит таким, как задумано.
</a:t>
            </a:r>
            <a:endParaRPr lang="en-US" sz="12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 задании ошибка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сбившегося шага: остановиться → найти место нарушения → исправить → проверить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уроков информатики для начальной школы (практика с алгоритмами)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правильно отмеченный шаг помогает не перепутать порядок в задании и быстро дойти до верного результата.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не ради цифр: он поддерживает внимание. Отмечая шаги по очереди, проще понять, всё ли сделали и что ещё осталось выполнить.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подсказывает, куда нажимать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тоже работает как подсказка. Кнопка обычно «про нажать», стрелка «про движение дальше», а поле ответа — «куда писать». Поэтому при выполнении задания важно смотреть не только на текст, но и на значки.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показывает, что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встречаются стрелки, кнопки, значки и окна. Цвет помогает различать части задания: что нужно выбрать, где ответ, а где подсказка. Если цвета не перепутать, действия становятся понятнее и быстрее.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цвета и значки на экране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требует терпения: шаги нельзя перепрыгивать и менять местами. Если торопиться, легко пропустить действие или случайно выбрать не тот вариант. Тогда даже правильная идея может не сработать.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помогает довести задание до конца. Когда шаг выполняется аккуратно, результат получается предсказуемым и проверка проходит без лишних сюрпризов. Так учиться интереснее, потому что ошибки понятны и исправимы.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«После каждой бусины» это особенно видно: каждый следующий шаг важен не меньше предыдущего. Аккуратно сделанный шаг поддерживает цепочку действий. Поэтому стоит выполнять задание спокойно и внимательно, как будто собираешь узор.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аккуратность в алгоритме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собственную последовательность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составления простого алгоритма: выбрать тему, определить первые и последние шаги, упорядочить их и проверить правило.
</a:t>
            </a:r>
            <a:endParaRPr lang="en-US" sz="10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полезны задания на составление последовательности и поиск лишнего шага. Дальше ученики продолжают узор и проверяют, правильно ли выстроен порядок. Эти упражнения тренируют внимание и умение работать по правилу.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Отлично подходят игры с карточками, значками и стрелками, которые нужно расположить по очереди. Выполняя такие задачи, ребенок запоминает шаги, учится объяснять свой выбор и замечает, где алгоритм «сбивается».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уроке информатики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847" y="1294275"/>
            <a:ext cx="19792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создать по правилу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составить картинку из повторяющихся элементов: например, фигуры одного размера и в одном порядке. Если менять порядок, рисунок получится другим, поэтому важно держать правило.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нарисовать путь персонажа по клеткам или стрелкам. Повторяя шаги и следуя последовательности, легко пройти маршрут без ошибок. Даже одна лишняя команда сбивает направление.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Цепочку команд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правилу ученики выкладывают короткую цепочку команд, чтобы получить нужный результат. Сначала важны старт и конец, затем — шаги в середине. Так формируется понимание алгоритма.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из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создание узора: цвет, форма или действие повторяются по одному и тому же ритму. Когда повторение устойчивое, узор получается ровным. Это тренирует аккуратность и наблюдательность.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в информатике важен, потому что он влияет на следующий. Если первый шаг сделан верно, дальше действия идут по понятной дорожке. Так результат получается аккуратным и логичным.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шагов много, они всё равно остаются связанной цепочкой. Поэтому важно не терять место, где вы находитесь: какой шаг уже выполнен и что идёт дальше. Тогда легко продолжить работу без путаницы.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повторение и аккуратность помогают сделать результат понятным. Для третьего класса алгоритм перестаёт быть «скучным списком», а превращается в удобный маршрут к ответу. Главное — не пропускать шаги.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каждом шаге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информатика держится на последовательности, внимании и точности. Алгоритм состоит из шагов, команды идут по порядку, а ошибки меняют результат. Поэтому, делая всё аккуратно, можно успешно решать задания, создавать узоры и понимать работу компьютера как понятную цепочку.
</a:t>
            </a:r>
            <a:endParaRPr lang="en-US" sz="1788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бусины — следующий шаг к знанию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2026-05-12T11:59:01Z</dcterms:created>
  <dcterms:modified xsi:type="dcterms:W3CDTF">2026-05-12T11:59:01Z</dcterms:modified>
</cp:coreProperties>
</file>