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и принципы обеспечения безопасности объектов в среде жизнедеятельности
</a:t>
            </a:r>
            <a:endParaRPr lang="en-US" sz="251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объекты от угроз и сохранить безопасность людей?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уроках ОБЗР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ежедневно находимся рядом с объектами, от которых зависит жизнь и здоровье людей. Поэтому на ОБЗР важно учиться замечать риски, понимать правила поведения и действовать ответственно в реальных ситуациях.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68" y="2170429"/>
            <a:ext cx="2304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81169"/>
            <a:ext cx="321434" cy="2857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81169"/>
            <a:ext cx="321434" cy="2857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95455"/>
            <a:ext cx="321434" cy="25714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безопасности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здания, сооружения, помещения, транспортные узлы и инженерные системы, состояние которых влияет на жизнь, здоровье людей и устойчивость повседневной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жизнедеятельности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жильё, улица, школа, транспорт, места отдыха и территория вокруг человека, где он учится, передвигается и проводит свободное время.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сильный ветер, гололёд и наводнение способны нарушить работу объекта, повредить конструкции и создать опасность для находящихся рядом людей.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угрозы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взрыв, утечка газа, поломка оборудования и отключение энергии связаны с работой техники, коммуникаций и нарушением правил эксплуатации.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информационные риски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хулиганство, проникновение посторонних, кражи, а также сбои цифровых систем управления, контроля доступа и оповещения.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объектов в повседневной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задымление, утечка газа, короткое замыкание и затопление возникают внезапно и быстро нарушают работу здания, транспорта или инженерных сетей.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массового пребывания людей особенно опасны скопление людей, узкие эвакуационные пути и поздняя реакция на сигнал тревоги, поэтому важны порядок и готовность к эвакуации.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рисков отличаются происхождением, последствиями и способами защиты.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риски, которые развиваются быстро и сразу затрагивают многих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ОБЗР, общие правила безопасности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рисков по источнику возникновения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управления безопасностью объекта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организации защиты объекта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Превентивность: защита начинается заранее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должна опережать опасность: осмотры, обслуживание оборудования и проверка сигнализации позволяют выявить неисправности до того, как они приведут к аварии.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строительных и пожарных норм снижает вероятность критических ошибок проектирования и эксплуатации, особенно в зданиях, где ежедневно находятся дети и взрослые.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обычно требует меньше ресурсов, чем ликвидация последствий, поэтому заблаговременные меры экономят время, средства и, главное, уменьшают риск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93508"/>
            <a:ext cx="271500" cy="2413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93941"/>
            <a:ext cx="271500" cy="24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79290"/>
            <a:ext cx="271500" cy="27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281" y="3075822"/>
            <a:ext cx="244387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системная защита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Взаимосвязанные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обеспечивается не одним устройством, а сочетанием конструкций, сетей, сигнализации, планов эвакуации и подготовленных людей, действующих согласованно.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выхода, указатели и освещение должны работать даже при частичном отказе оборудования, чтобы люди могли быстро покинуть здание.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Видеонаблюдение, датчики и охрана помогают вовремя заметить угрозу и не допустить развития опасной ситуации до критической стадии.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Резервирование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отключается электричество или связь, аварийное питание и альтернативные каналы оповещения сохраняют минимально необходимый уровень безопасности.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лучшая техника не заменяет обучение: сотрудники и учащиеся должны знать правила поведения, сигналы тревоги и порядок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мера к источнику опасности, тем надёжнее результат и тем меньше зависимость от человеческого фактора.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следует отдавать техническим и инженерным решениям; остальные меры работают как дополнение.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общие принципы безопасности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мер защиты по эффективности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Инженерно-технические средства защиты объектов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и ограничение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Камеры, турникеты и датчики движения помогают вовремя заметить посторонних и ограничить доступ в зоны с повышенным риском. Это особенно важно в зданиях с большим потоком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поддержание работы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сигнализация, дымоудаление, аварийное освещение и резервное питание обеспечивают оповещение и возможность эвакуации при сбое. Такие системы снижают тяжесть последствий чрезвычайной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Организационные меры безопасности на объекте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Пропускной режим, контроль доступа и наблюдение за территорией позволяют вовремя заметить посторонних, ограничить попадание в служебные зоны и снизить риск нарушений в местах массового пребывания людей.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Инструктажи, журналы проверок и регулярные тренировки по эвакуации закрепляют понятный порядок действий, помогают персоналу и учащимся действовать без паники и сокращают время реакции при тревоге.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важны чёткие правила поведения на переменах, в столовой, спортзале и при сигнале тревоги, а также дежурство и проверка подрядчиков, работающих на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безопасности объекта и их роль при предупреждении и ликвидации угроз.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распределения обязанностей и согласованных действий всех групп. Наиболее частая ошибка — ожидание, что реагировать будет только один участник.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общие правила безопасности объектов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обеспечения безопасности и их обязанности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8" y="2170429"/>
            <a:ext cx="2688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95455"/>
            <a:ext cx="321434" cy="25714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пожарной безопасности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электросеть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проводка и отсутствие перегрузки розеток снижают риск короткого замыкания и возгорания. Любые неисправности должны устраняться сразу, без временных обходных решений.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тушения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Огнетушители и пожарная сигнализация должны быть доступны, исправны и понятны в использовании. Это даёт шанс быстро остановить очаг на ранней стадии.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эвакуация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Эвакуационные выходы, коридоры и лестницы нельзя загромождать мебелью или материалами. Свободный путь выхода особенно важен, когда счёт идёт на минуты.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навигация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эвакуации, схемы движения и указатели помогают ориентироваться даже при задымлении. Чем понятнее маршрут, тем меньше риск паники и давки.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действиям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 сотрудники должны знать, как вести себя при возгорании, где находятся выходы и как реагировать на сигнал тревоги. Подготовка повышает шансы на безопасную эвакуацию.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угрозы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при пожаре, задымлении, запахе газа, подозрительном предмете и признаках аварии.
</a:t>
            </a:r>
            <a:endParaRPr lang="en-US" sz="10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организованность объекта, тем меньше вероятность паники, задержек и травм. Особенно заметен эффект понятной навигации и предварительных тренировок.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критичны скорость развития события и готовность людей действовать. Снижение последствий обеспечивают не отдельные меры, а их сочетание.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ОБЗР; условная оценка факторов по их значимости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тяжесть последствий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современных объектов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Пароли, учётные записи и права доступа к системам управления зданием должны быть защищены. Иначе посторонний может повлиять на оповещение, двери или камеры.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обновления программ и резервное копирование данных уменьшают риск отказа цифровых сервисов. Это особенно важно для систем, отвечающих за связь и безопасность.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носители и неизвестные устройства требуют проверки перед подключением. Один заражённый файл способен нарушить работу сети и остановить отдельные инженерные функции.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цифровая безопасность важна не только для документов, но и для управления инфраструктурой. Любой сбой может затронуть учебный процесс и эвакуационные процедуры.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учебных и общественных зданий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момент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поток людей резко возрастает, поэтому особенно важны свободные проходы, понятное движение по коридорам и внимательный контроль со стороны взрослых. На иллюстрации уместны лестница, коридор и обозначенный эвакуационный выход.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мероприятие без хаоса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концертах, собраниях и спортивных событиях основная нагрузка ложится на входные группы и зоны скопления людей. План здания должен показывать, где расположены пути выхода и какие участки требуют постоянного наблюдения.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или зал как общий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библиотеках, домах культуры и спортивных залах безопасность зависит от организации потоков, видимости указателей и доступности тревожной сигнализации. Изображение может подчёркивать места повышенного внимания и маршруты эвакуации.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 задают обязательные требования к эвакуации, эксплуатации здания и действиям при чрезвычайной ситуации.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задают минимальный обязательный уровень защиты, а локальные инструкции превращают общие требования в конкретные действия на объекте.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РФ и локальные документы организаций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основа обеспечения безопасности объектов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направлений показывает, где объект укреплён, а где нужны дополнительные усилия. Практические тренировки часто отстают от технического оснащения.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безопасность возникает при одновременном развитии профилактики, техники и ответственности людей. Перекос в одну сторону снижает общую устойчивость.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состояния безопасной среды; условные значения для анализа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развития безопасной среды на объекте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объекта — это ежедневная дисциплина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объекта складывается из продуманной организации, исправной техники и ответственного поведения людей. Если правила понятны, а действия отработаны, риск опасных последствий заметно снижается.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2026-05-21T06:09:47Z</dcterms:created>
  <dcterms:modified xsi:type="dcterms:W3CDTF">2026-05-21T06:09:47Z</dcterms:modified>
</cp:coreProperties>
</file>