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грамматические темы: Past Perfect Continuous и степени сравнения
</a:t>
            </a:r>
            <a:endParaRPr lang="en-US" sz="212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правила, которые делают английскую речь точнее.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рассказывать о прошлом точнее: показывать длительность действия и правильно сравнивать время, возраст, расстояние и близость в привычных школьных ситуациях.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Past Perfect Continuous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это похоже на фразы: «делал уже два часа», «ждал всё утро», «занимался до определённого момента». Главное — подчеркнуть длительность.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 не просто факт, а сам процесс, который продолжался до другого момента в прошлом. Важно, что действие не было мгновенным, а длилось.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нужно тогда, когда важны не только событие, но и его продолжительность. Оно делает рассказ более точным и помогает понять, как развивалась ситуация.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прошлым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помогает соединить два прошлых события: одно действие началось раньше, а другое произошло позже. Так становится ясно, что было первым.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времени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положительных предложениях используется схема had been + глагол с окончанием -ing. Например: had been playing, had been waiting, had been studying. Два вспомогательных слова обязательны.
</a:t>
            </a:r>
            <a:endParaRPr lang="en-US" sz="997" dirty="0"/>
          </a:p>
        </p:txBody>
      </p:sp>
      <p:sp>
        <p:nvSpPr>
          <p:cNvPr id="13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после had ставится not: had not been + V-ing. В разговорной и письменной речи часто встречается сокращение hadn’t been + V-ing.
</a:t>
            </a:r>
            <a:endParaRPr lang="en-US" sz="1151" dirty="0"/>
          </a:p>
        </p:txBody>
      </p:sp>
      <p:sp>
        <p:nvSpPr>
          <p:cNvPr id="14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вспомогательное had выносится в начало: Had + подлежащее + been + V-ing? Такая структура помогает сразу узнать, о каком действии спрашивают.
</a:t>
            </a:r>
            <a:endParaRPr lang="en-US" sz="1151" dirty="0"/>
          </a:p>
        </p:txBody>
      </p:sp>
      <p:sp>
        <p:nvSpPr>
          <p:cNvPr id="15" name="Text 5"/>
          <p:cNvSpPr txBox="1"/>
          <p:nvPr/>
        </p:nvSpPr>
        <p:spPr>
          <a:xfrm>
            <a:off x="2095463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глагол всегда получает окончание -ing, потому что время показывает длительный процесс. Без этого окончания форма будет неправильной.
</a:t>
            </a:r>
            <a:endParaRPr lang="en-US" sz="1151" dirty="0"/>
          </a:p>
        </p:txBody>
      </p:sp>
      <p:sp>
        <p:nvSpPr>
          <p:cNvPr id="16" name="Text 6"/>
          <p:cNvSpPr txBox="1"/>
          <p:nvPr/>
        </p:nvSpPr>
        <p:spPr>
          <a:xfrm>
            <a:off x="4913415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Perfect Continuous всегда есть три важных элемента: had, been и глагол с -ing. Если хотя бы один из них пропущен, форма становится неверной.
</a:t>
            </a:r>
            <a:endParaRPr lang="en-US" sz="11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Past Perfect Continuous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 долгом ожидании, тренировке, чтении, работе или учёбе. В этих случаях важно не только что произошло, но и сколько времени это длилось.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другого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выбирают, когда действие длилось до определённого момента в прошлом. Один прошлый момент как будто «останавливает» другой, более длинный процесс.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представить это время на линии: сначала начинается процесс, потом проходит время, а позже появляется другое событие в прошлом, которое завершает или прерывает действие.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длительности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for, since, all day, all morning, before и when. Они помогают показать, как долго продолжалось действие и с чем оно связано.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Past Perfect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времени по смыслу предложения.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началось раньше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длительное действие: кто-то учится, ждёт, играет или бежит. Именно этот процесс важен, потому что он уже идёт до следующего события.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второй момент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 прошлом случается другое событие: начинается тест, идёт дождь, начинается ужин. Оно показывает, до какого момента длилось первое действие.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ясным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видно, что Past Perfect Continuous подчёркивает не только прошлое, но и продолжительность процесса. Это помогает точнее понять последовательность событий.
</a:t>
            </a:r>
            <a:endParaRPr lang="en-US" sz="96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1638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Past Simple, Past Perfect и Past Perfect Continuous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по-разному показывают прошлое: факт, более раннее действие и длительный процесс до момента в прошлом.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сообщает событие, Past Perfect показывает его очередность, а Past Perfect Continuous делает акцент на длительности процесса.
</a:t>
            </a:r>
            <a:endParaRPr lang="en-US" sz="84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грамматике английского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Past Perfect Continuous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ставить have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форме нужен had, а не have или has. Ошибка с вспомогательным глаголом сразу делает предложение неправильным, даже если остальные слова стоят верно.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пропускать been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been обязательно входит в формулу. Без него время теряет свою структуру, поэтому конструкция had + V-ing не считается правильной для этого случая.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окончание -ing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глагол должен иметь окончание -ing: waiting, studying, running. Если оставить обычную форму глагола, то выражение не передаст длительное действие.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глаголы подходят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время употребляется с глаголами действия: work, study, wait, run, play, read. Глаголы состояния, например know или believe, обычно не используются.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времени, которые часто встречаются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узнать, как долго длилось действие и где заканчивается его граница в прошлом.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и since выделяются как самые важные маркеры длительности, а before и when чаще связывают два события в прошлом.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урока; иллюстративное сравнение для объяснения темы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слова late нужно определять по контексту.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означать «поздний», «поздно» или «покойный», поэтому в предложении важен контекст.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языка: значение и употребление слова late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опоздал к остановке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школьники смотрели на расписание и ждали автобус. Но он arrived late, и несколько ребят опоздали на первый урок. Эта ситуация помогает запомнить значение «поздно» или «с опозданием», когда речь идёт о времени прибытия.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вышла позже первой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выпустил новую книгу спустя несколько лет после первой. Она была later, чем предыдущая, и многие читатели заметили изменение темы. Здесь слово показывает более поздний момент, а не опоздание транспорта или события.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свежие новости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сайте появился заголовок: This is the latest news. Ученики сразу поняли, что речь идёт о самом новом сообщении. В таком контексте latest означает не просто «поздний», а «самый недавний».
</a:t>
            </a:r>
            <a:endParaRPr lang="en-US" sz="1116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в разных контекстах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478348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Old: обычная и особая модели сравнения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слова old зависит от контекста: в большинстве случаев используется обычная модель, а в семье возможны особые формы.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Older и oldest — универсальные формы, а elder и eldest чаще встречаются в семейных выражениях.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таблицы по степеням сравнения прилагательных в английском языке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употребляются older, elder и eldest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Older — основной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Older подходит почти во всех обычных случаях: о доме, ученике, книге или человеке. Это самая безопасная форма для школьных упражнений и повседневных описаний.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Elder — о старшем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Elder чаще употребляется в устойчивых сочетаниях, когда речь идёт о родстве: elder brother, elder sister. Вне семейного контекста эта форма звучит значительно реже.
</a:t>
            </a:r>
            <a:endParaRPr lang="en-US" sz="1157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Eldest — самый старший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Eldest выражает превосходную степень внутри семьи: eldest son, eldest daughter. Такая форма подчёркивает, что человек старше всех остальных детей в семье.
</a:t>
            </a:r>
            <a:endParaRPr lang="en-US" sz="1180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для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сомневаетесь, обычно выбирайте older и oldest. Эти формы понятны, универсальны и подходят для большинства заданий, где не требуется особое семейное употребление.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 и его степени сравнения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Farther чаще связано с расстоянием, а further может означать и дополнительную информацию, и движение дальше по смыслу.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степень, тем сильнее выражена удалённость или развитие идеи; значение farther и further зависит от контекста.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 степеням сравнения прилагательных и наречий английского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 в примерах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school is farther than the park. Здесь farer? no. This sentence показывает, что farther описывает более далёкое место и подходит для сравнения расстояния между объектами.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need further information. В этом случае further не связано с дорогой или картой: оно значит «дополнительный», «ещё один». Такое употребление часто встречается в учебных и официальных текстах.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удалённость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farthest village in the area. Слово farthest подчёркивает наибольшее расстояние среди нескольких объектов. Обычно оно используется, когда нужно выделить самый удалённый пункт.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262231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и сопоставление с far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показывает близость в пространстве и времени. Сравнение с far помогает быстрее запомнить значения и формы.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и far образуют понятную пару антонимов: near — о близости, far — об удалённости.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таблицы степеней сравнения прилагательных в английском языке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степень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когда нужна обычная, сравнительная или превосходная форма.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48" y="1916387"/>
            <a:ext cx="54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88387"/>
            <a:ext cx="720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обе темы работают в реальной речи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помогает описывать действия, которые длились до другого момента в прошлом, а сравнения late, old, far, near часто проверяются в упражнениях и коротких текстах.
</a:t>
            </a:r>
            <a:endParaRPr lang="en-US" sz="885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люди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old, older, elder и eldest нужны, когда говорят о возрасте и родственниках. Они позволяют точно указать, кто старше, без длинных объяснений и лишних повторов.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Far, farther, farthest и near, nearer, nearest особенно полезны в описаниях маршрутов, остановок и мест. С их помощью легко сравнивать расстояние и находить нужную точку.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и его формы помогают говорить о времени, сроках и новостях. Вместе с Past Perfect Continuous они делают рассказ точнее, потому что показывают и длительность, и последовательность событий.
</a:t>
            </a:r>
            <a:endParaRPr lang="en-US" sz="817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Continuous показывает длительное действие, которое продолжалось до определённого момента в прошлом. Late, old, far и near имеют свои формы сравнения, а точный выбор помогает говорить и писать увереннее.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2026-05-31T00:28:11Z</dcterms:created>
  <dcterms:modified xsi:type="dcterms:W3CDTF">2026-05-31T00:28:11Z</dcterms:modified>
</cp:coreProperties>
</file>