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экономическое и социальное развитие и народные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ускорил модернизацию экономики, но усилил неравенство и конфликты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распространялись идеи Просвещения и росли рынки: расширялась торговля и складывались предпосылки промышленного переворота. В России после реформ Петра I укреплялась империя, развивались мануфактуры. При этом большинство населения оставалось сельским; выгоды роста распределялись неравномерно, отсюда напряжение.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в экономике XVIII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стала ключевой формой производства: работа оставалась в основном ручной, но возникало разделение операций и специализация. Это повышало выпуск продукции до массовой фабрики.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быстрее всего развивались текстиль, металлургия, судостроение и оружейное дело. В России заметно росли уральская металлургия и мануфактуры для армии и флота.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усиливалась вместе с ростом городов, ярмарок, портов и денежного обращения. В результате товарные потоки становились регулярнее и разнообразнее.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7999" y="1220800"/>
            <a:ext cx="3538502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и социальные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экономических показателей начала и конца XVIII века показывает, что рост сопровождался укреплением сословных различий и усилением эксплуатации зависимых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шло неравномерно: государство и производители получали выгоды, а зависимое население чаще сталкивалось с увеличением повинностей и ростом конфликтности.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данные из учебных курсов по всеобщей истории и истории XVIII века.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ярмарки и торговые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 и регулярного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XVIII века оставались сравнительно небольшими, но их значение для обмена товаров заметно возросло. Именно здесь собирались купцы, товары и деньги, а торговые связи становились устойчивее.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узлы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соединяли регионы и обеспечивали движение хлеба, тканей, металлов, кожи и скота. Для России важными узлами были Петербург, Москва, Архангельск, Нижний Новгород и Ирбит; в Европе — порты и промышленные центры.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положение крестьян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оказывался слабым, налоги и требования не уменьшались, а произвол землевладельцев мог возрастать. В итоге крестьянская среда становилась наиболее конфликтной частью 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усиливались барщина, оброк, подушная подать и рекрутская повинность. В некоторых странах Западной Европы тоже сохранялись феодальные обязанности и земельная зависимость.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сохранялись традиционные формы труда и общинные порядки, но нагрузка на хозяйства оставалась высокой. К тому же именно от деревни ожидали выполнение налогов и повинностей.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большинства стран по-прежнему оставалось сельское хозяйство с низкой урожайностью и сильной зависимостью от погоды. Это делало крестьянские хозяйства особенно уязвимыми.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социальных противоречий в XVIII веке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связку: увеличение государственных сборов и повинностей обычно шло рядом с ростом локальных столкновений и масштабом крупных выступлений.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приходились на периоды войн и реформ, когда нагрузка возрастала быстрее, чем у населения появлялись возможности адаптации. Это объясняет всплеск недовольства, особенно в 1770-е.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по школьному курсу истории Нового времени: десятилетняя динамика налогов, повинностей и числа выступлений, без привязки к точной числовой статистике.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народное выступление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развития кризиса: от экономического давления к вооружённому протесту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56" y="1390009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56" y="1390009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39555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народного протеста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барщины и обязанностей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выражался в отказе выполнять принятые обязательства, в задержках или прекращении работ. Такие действия били по интересам землевладельцев и администрации, вызывая ответные меры.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крестьян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предпочитали скрываться от повинностей и угроз, уходя в другие места или в труднодоступные зоны. Это помогало временно снизить давление, но не решало проблему.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Поджоги имений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недовольство принимало разрушительные формы — поджоги хозяйственных построек и имущества. Это усиливало страх и стремление к контролю, одновременно демонстрируя масштабы конфликта.
</a:t>
            </a:r>
            <a:endParaRPr lang="en-US" sz="1168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рекрутским наборам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Желая избежать службы, люди могли препятствовать набору или нападать на представителей власти. Сопротивление рекрутчине часто становилось катализатором более широких выступлений.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Челобитные и коллективные обращения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насилием встречались «правовые» формы протеста: просьбы, жалобы и прошения к высшим властям. Они показывали, что часть людей надеялась добиться справедливости официальным путём.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Астраханское восстание 1705–1706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Астрахани было связано с произволом местной администрации: злоупотреблениями воевод, ростом налогов и недовольством стрельцов, посадских людей и работных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требовало смягчения повинностей и прекращения злоупотреблений власти. Выступление охватило Астрахань и было подавлено правительственными войсками.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1735–1740 годы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крупное выступление связано с земельными захватами, строительством крепостей и ограничением привычного уклада, а также с ростом налогового давления. Конфликт носил одновременно социальный и пограничный характер.
</a:t>
            </a:r>
            <a:endParaRPr lang="en-US" sz="1399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1750-е: нарастание напряжения
</a:t>
            </a:r>
            <a:pPr algn="l" indent="0" marL="0">
              <a:lnSpc>
                <a:spcPct val="130040"/>
              </a:lnSpc>
              <a:buNone/>
            </a:pPr>
            <a:r>
              <a:rPr lang="en-US" sz="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века усилилось вмешательство государства и администрации в местный порядок: расширялись требования по податям и повинностям, менялись условия жизни на окраинах. Это подготовило почву для повторного всплеска недовольства.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1755–1756 годы
</a:t>
            </a:r>
            <a:pPr algn="l" indent="0" marL="0">
              <a:lnSpc>
                <a:spcPct val="130040"/>
              </a:lnSpc>
              <a:buNone/>
            </a:pPr>
            <a:r>
              <a:rPr lang="en-US" sz="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восстание продолжило ту же линию противостояния: сопротивление нарушениям земельных прав и давлению со стороны властей. Участники объединяли разные группы, поэтому вспышка быстро приобретала широкую массовость.
</a:t>
            </a:r>
            <a:endParaRPr lang="en-US" sz="1341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власти
</a:t>
            </a:r>
            <a:pPr algn="l" indent="0" marL="0">
              <a:lnSpc>
                <a:spcPct val="130040"/>
              </a:lnSpc>
              <a:buNone/>
            </a:pPr>
            <a:r>
              <a:rPr lang="en-US" sz="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правительства восстания представляли особую угрозу из‑за географического размаха и участия разных социальных групп. Районы Приуралья и Оренбуржья стали ключевыми очагами напряжения и контроля.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Башкирские восстания в XVIII веке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волнения середины XVIII века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XVIII века недовольство усилилось из‑за роста барщины и расширения посессионной зависимости. Дополняли картину приписки к заводам и увеличившиеся рекрутские наборы, что резко сужало возможности выживания крестьянских хозяйств.
</a:t>
            </a:r>
            <a:endParaRPr lang="en-US" sz="1474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охватывали Центральную Россию, Поволжье и Урал, где крестьяне противостояли помещикам, заводчикам и государственным чиновникам. Конфликты вспыхивали вокруг земли, рабочей силы, размера повинностей и права на передвижение.
</a:t>
            </a:r>
            <a:endParaRPr lang="en-US" sz="1474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напряжённой ситуация становилась на мануфактурах и в районах, где крестьянская повинность соединялась с промышленной эксплуатацией. Тогда трудовые обязанности воспринимались как двойное принуждение, вызывавшее массовые протестные действия.
</a:t>
            </a:r>
            <a:endParaRPr lang="en-US" sz="14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104141"/>
            <a:ext cx="4332300" cy="3280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народные движения XVIII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три крупных выступления XVIII века по датам, причинам, участникам, территории и итогам; подчёркнут тезис о связи широты социальной базы с угрозой для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слоёв общества вовлекалось в выступление (городские, сельские, пограничные группы), тем сложнее становилось удерживать порядок, поэтому росла угроза государственной системе.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всеобщей истории и обобщающие материалы по истории XVIII века.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восстание стало самым масштабным народным движением XVIII века на территории России. Его поддержали крестьяне, казаки, башкиры и работные люди, усилив общее социальное напряжение на окраинах империи.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1773–1775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охватило несколько лет подряд, превратившись в крупнейшую вспышку народного протеста XVIII века.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России. XVIII век (обобщающие учебные и справочные материалы).
</a:t>
            </a:r>
            <a:endParaRPr lang="en-US" sz="32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Пугачёвского восстания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движения: от начала на Яике к крупным очагам и последующему перелому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Пугачёвского восстания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очаги включали Яик, Оренбургский край и линии распространения в Приуралье и Поволжье. Движение затрагивало также Казанскую и Симбирскую губернии.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восстания объясняется сочетанием географических окраин и многонационального состава сторонников; поэтому контроль в центре требовал особых усилий.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 Пугачёвскому восстанию (карты и учебные материалы по истории России XVIII века).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государства на народные движения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опиралось на регулярную армию и карательные экспедиции, а также проводило следствия и применяло публичные наказания. Целью было быстро восстановить порядок и показать неизбежность ответственности.
</a:t>
            </a:r>
            <a:endParaRPr lang="en-US" sz="1254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Пугачёвского восстания Екатерина II усилила губернское управление, укрепила контроль над окраинами и казачьими землями. Одновременно пересматривалась система местного надзора и администрирования.
</a:t>
            </a:r>
            <a:endParaRPr lang="en-US" sz="1254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Репрессивные меры сочетались с попыткой предупредить новые вспышки недовольства через более жёсткий контроль. Администрация стремилась не только подавлять, но и заранее снижать риск массовых протестов.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экономической модернизации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возможностей наверху, тяжесть принуждения внизу
</a:t>
            </a:r>
            <a:pPr algn="l" indent="0" marL="0">
              <a:lnSpc>
                <a:spcPct val="115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закрепил противоречивость модернизации: усиливались промышленность, торговля и государственное управление, но большинство населения оставалось в уязвимом положении. Дворянство расширяло привилегии и контроль над землёй и крестьянами, тогда как зависимые сохраняли бедность и ограничение свободы.
</a:t>
            </a:r>
            <a:endParaRPr lang="en-US" sz="1053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противоречивого «результата развития»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при сопоставлении жизни и труда в городе и деревне. Модернизация давала импульс производству, но основывалась на повинностях и неравном доступе к ресурсам, что поддерживало социальную напряжённость.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народных движений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собирает ключевые мотивы выступлений в общий блок причин и сопоставляет их с типовыми государственными реакциями. Итогом становилось закрепление нестабильности.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повторение одних и тех же триггеров показывает: протест был не случайностью, а ответом на системное неравенство и принуждение.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России XVIII века (типология причин и мер государства).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XVIII века: рост экономики и цена социальных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ускорил экономическое развитие, расширил торговые связи и укрепил государственные институты, усилив роль империи в европейской и мировой политике. Но модернизация опиралась на налоговое давление, зависимый труд и сословное неравенство, поэтому протесты оставались заметной формой сопротивления.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2026-05-11T14:02:32Z</dcterms:created>
  <dcterms:modified xsi:type="dcterms:W3CDTF">2026-05-11T14:02:32Z</dcterms:modified>
</cp:coreProperties>
</file>