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эволюции покрытосеменных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140 млн лет назад и быстро заняли ведущие позиции в растительном мире.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закрытые семена в плодах и включают около 300 000 видов. Они доминируют в наземных экосистемах, обеспечивая пищу и кислород для живых организмов.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 покрытосеменных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покрытосеменных растений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обеспечивают растения водой, питательными веществами и фотосинтезом. Корни закрепляют растение в почве, а листья собирают солнечный свет.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орган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содержит завязь, в которой формируется плод. Он привлекает опылителей благодаря форме и окраске.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и сохраняет семена, обеспечивая их защиту и расселение в окружающей среде.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цветка позволило быстро распространяться и занимать новые экологические ниши.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привлекает насекомых и других опылителей, обеспечивая эффективное перекрестное опыление для большей генетической вариативности.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запахов цветков адаптировано под разных опылителей, что расширяет возможности выживания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цветка — ключ к успеху покрытосеменных
</a:t>
            </a:r>
            <a:endParaRPr lang="en-US" sz="2384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оберегает семена от вредителей и неблагоприятных условий, обеспечивая их целостность до созревания и проращивания.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семян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плодов используют ветер, воду или животных для расселения, что увеличивает распространение растений на большие территории.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конструкции плодов варьируются от лёгких крылаток до сладких и сочных, способствуя разным способам выживания и социализации.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плодов в жизни покрытосеменных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палеоботаники,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 резкое возрастание числа видов в третичном периоде, подтверждающее быструю эволюцию цветковых.
</a:t>
            </a:r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скачок способствовал обширному распространению и доминированию покрытосеменных в экосистемах.
</a:t>
            </a:r>
            <a:endParaRPr lang="en-US" sz="128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 покрытосеменных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роль опылителей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как пчёлы и бабочки, — главные опылители, способствующие перекрестному опылению и генетическому разнообразию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 другие птицы привлекаются яркими и ароматными цветками, дополнительно расширяя способы опыления.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опыляют ночные цветы, что увеличивает время и возможности опыления.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эволюция растений и опылителей улучшила адаптацию цветковых к различным условиям и повысила эффективность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покрытосеменными и голосеменными с учётом их морфологии и способов опыления.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обладают более сложными и эффективными механизмами размножения и адаптации.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покрытосеменных и голосеменных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линии покрытосеменных — двудольные и однодольные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развивались в разных направлениях, создавая уникальные строения и стратегии выживания в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отличия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одной семядолей, параллельным жилкованием листа и мочковатой корневой системой, типичной для злаков и некоторых трав.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две семядоли, сетчатое жилкование листьев и развитую корневую систему, что обеспечивает им лучшую приспособляемость к разнообразным условиям.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покрытосеменных к разным средам обитания
</a:t>
            </a:r>
            <a:endParaRPr lang="en-US" sz="2259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восковая кутикула у кактусов и алоэ помогает сохранять влагу в жарких засушливых условиях пустыни.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каналы в стеблях кувшинок обеспечивают кислород и плавучесть, что помогает им выживать в водной среде.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 лесные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 имеют корни-хранилища для накопления питательных веществ, а в лесах встречаются растения с редуцированными листьями для уменьшения испарения.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появились специальные адаптации для добычи нектара и пыльцы, например, у бабочек и мух развился длинный хоботок, позволяющий легко добираться до цветка.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приобрели густое опушение, которое помогает собирать пыльцу, а птицы, такие как колибри, развили узконаправленные клювы для кормления с определённых цветков.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взаимные изменения у животных и цветковых растений усилили их связь, обеспечивая более эффективное опыление и лучшую выживаемость обеих сторон.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с животными-опылителями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 и плодов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Рассеивание ветром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растения, как одуванчик и клён, имеют лёгкие семена или крылья, позволяющие им переноситься ветром на большие расстояния.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кокоса способны плавать и переноситься морскими и речными течениями, обеспечивая расселение в прибрежных и островных регионах.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Рассеивание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рябина создают съедобные плоды, которые привлекают птиц и млекопитающих, разносящих семена вместе с пищей.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имеют крючочки или ловушки, позволяющие цепляться за шерсть животных, что помогает им расселяться в новые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цветковых растений в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служат основным источником питания: пшеница, рис, кукуруза и яблоки обеспечивают значительную часть продуктов питания населения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поставляют древесину, лекарства, такие как ромашка и валериана, а ткани и волокна из льна и хлопка широко применяются в текстильной промышленности.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для человека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экологии, 2021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различных групп растений в производство кислорода на Земле по данным Международного института экологии.
</a:t>
            </a:r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играют главную роль в поддержании кислородного баланса благодаря широкому распространению и высокой продуктивности.
</a:t>
            </a:r>
            <a:endParaRPr lang="en-US" sz="1289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кислородный баланс планеты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биоразнообразие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поддерживают сложные пищевые цепи, обеспечивая разнообразие пищи для множества животных и микроорганизмов.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корневые системы способствуют формированию и сохранению плодородного слоя почвы, предотвращая эрозию и деградацию земель.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климат, влияя на влажность и температуру благодаря испарению и биохимическим процессам.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круговороте воды и углерода, поддерживая экологическое равновесие и устойчивость различных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покрытосеменных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широко распространены и ценятся за качество древесины, а также имеют важное экологическое значение в лесных экосистемах.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клён, берёза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культуры, обеспечивающие питание для миллиардов людей по всему миру благодаря высокой урожайности и питательным свойствам.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картофель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важные растения, подсолнечник ценится за масло, а банан является одним из главных фруктов в мировой торговле.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банан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декоративные растения, символизирующие красоту и культурное наследие, широко используемые в садоводстве и флористике.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и тюльпан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центр климатологических исследований,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столетия ареалы покрытосеменных сместились преимущественно в северные и умеренные широты из-за изменения климата и антропогенного воздействия.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адаптацию видов к новым условиям, однако в тропических регионах наблюдается спад популяций из-за негативных факторов.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изменений на покрытосеменные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естественных мест обитания снижают численность многих видов покрытосеменных, сокращая их биоразнообразие.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воды, а также инвазивные виды нарушают жизненные циклы и конкурентоспособность местных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заповедники, ведутся программы восстановления экосистем, а также развиваются селекционные методы устойчивых сортов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по сохранению покрытосеменных
</a:t>
            </a:r>
            <a:endParaRPr lang="en-US" sz="2053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сформировали основу современных экосистем, поддерживая разнообразие жизни и обеспечивая ресурсы, важные для природы и человека. Их сохранение необходимо для устойчивого будущего планеты.
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успехи покрытосеменных — залог жизни на Земле
</a:t>
            </a:r>
            <a:endParaRPr lang="en-US" sz="16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2026-05-07T10:13:17Z</dcterms:created>
  <dcterms:modified xsi:type="dcterms:W3CDTF">2026-05-07T10:13:17Z</dcterms:modified>
</cp:coreProperties>
</file>