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jpe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890" y="1030931"/>
            <a:ext cx="3629752" cy="3633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8600" y="895675"/>
            <a:ext cx="4374600" cy="21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Поволжье: район реки, городов и культур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278625" y="3176025"/>
            <a:ext cx="4374600" cy="17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города и культуры создают лицо Поволжья.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Поволжье: общий портрет района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тянется вдоль великой реки и объединяет разные природные, хозяйственные и культурные пространства.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протяжённое русло сделало Волгу главной осью жизни Поволжья: вдоль неё выросли города, порты и хозяйственные центры.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3530 км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длина Волги, которая определила название и развитие района.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данные о реке Волге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соседи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3787930" y="1545775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Поволжье связано с Центральной Россией, откуда идут исторические торговые и административные связи. Это делает район частью большого внутреннего пространства страны.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87930" y="1194850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связи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87930" y="2491096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часть района ближе к Уралу и северным территориям, поэтому здесь заметнее влияние более влажного климата и лесных ландшафтов. Это отражается в природе и хозяйстве.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87930" y="2140171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переход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787930" y="343641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район выходит к Уралу и Казахстану. Такое соседство усиливает транспортную роль Поволжья и связывает его с маршрутами между европейской и азиатской частями страны.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87930" y="3085492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направление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787930" y="438173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территории тяготеют к Прикаспию и становятся суше и теплее. Здесь особенно заметны степные пространства, земледелие и значение водных ресурсов.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787930" y="4030813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окраина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района на карте
</a:t>
            </a:r>
            <a:endParaRPr lang="en-US" sz="3100" dirty="0"/>
          </a:p>
        </p:txBody>
      </p:sp>
      <p:sp>
        <p:nvSpPr>
          <p:cNvPr id="14" name="Text 2"/>
          <p:cNvSpPr txBox="1"/>
          <p:nvPr/>
        </p:nvSpPr>
        <p:spPr>
          <a:xfrm>
            <a:off x="4347450" y="1539025"/>
            <a:ext cx="4119300" cy="4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вдоль Волги объясняет вытянутую форму района: населённые пункты и хозяйство сосредоточены цепочкой по берегам реки и её притоков.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4347450" y="1322350"/>
            <a:ext cx="4119300" cy="1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Речная основа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347450" y="4473253"/>
            <a:ext cx="4119300" cy="4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Вытянутая форма района показывает, что Поволжье развивается не вокруг одной точки, а вдоль важнейшей водной и транспортной линии страны.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4347450" y="4256578"/>
            <a:ext cx="4119300" cy="1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Пространственная логика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347450" y="3739696"/>
            <a:ext cx="4119300" cy="4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Казань, Самара, Саратов, Волгоград и Астрахань выступают как главные города-ориентиры. Через них удобно изучать район по карте и по функциям.
</a:t>
            </a:r>
            <a:endParaRPr lang="en-US" sz="800" dirty="0"/>
          </a:p>
        </p:txBody>
      </p:sp>
      <p:sp>
        <p:nvSpPr>
          <p:cNvPr id="19" name="Text 7"/>
          <p:cNvSpPr txBox="1"/>
          <p:nvPr/>
        </p:nvSpPr>
        <p:spPr>
          <a:xfrm>
            <a:off x="4347450" y="3523021"/>
            <a:ext cx="4119300" cy="1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Крупные города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347450" y="3006139"/>
            <a:ext cx="4119300" cy="4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хорошо заметны крупные узлы расселения и управления. Они формируют опорный каркас района и связывают его части между собой.
</a:t>
            </a:r>
            <a:endParaRPr lang="en-US" sz="800" dirty="0"/>
          </a:p>
        </p:txBody>
      </p:sp>
      <p:sp>
        <p:nvSpPr>
          <p:cNvPr id="21" name="Text 9"/>
          <p:cNvSpPr txBox="1"/>
          <p:nvPr/>
        </p:nvSpPr>
        <p:spPr>
          <a:xfrm>
            <a:off x="4347450" y="2789464"/>
            <a:ext cx="4119300" cy="1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Опорные центры
</a:t>
            </a:r>
            <a:endParaRPr lang="en-US" sz="1200" dirty="0"/>
          </a:p>
        </p:txBody>
      </p:sp>
      <p:sp>
        <p:nvSpPr>
          <p:cNvPr id="22" name="Text 10"/>
          <p:cNvSpPr txBox="1"/>
          <p:nvPr/>
        </p:nvSpPr>
        <p:spPr>
          <a:xfrm>
            <a:off x="4347450" y="2272582"/>
            <a:ext cx="4119300" cy="4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 входят области и республики среднего и нижнего течения Волги. Их объединяет общая транспортная и хозяйственная связь с главной рекой.
</a:t>
            </a:r>
            <a:endParaRPr lang="en-US" sz="800" dirty="0"/>
          </a:p>
        </p:txBody>
      </p:sp>
      <p:sp>
        <p:nvSpPr>
          <p:cNvPr id="23" name="Text 11"/>
          <p:cNvSpPr txBox="1"/>
          <p:nvPr/>
        </p:nvSpPr>
        <p:spPr>
          <a:xfrm>
            <a:off x="4347450" y="2055907"/>
            <a:ext cx="4119300" cy="1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Среднее и нижнее течение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зоны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климат становится заметно суше, поэтому возрастает роль орошения и защиты почв.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севера на юг уменьшается влажность и растёт жаркость: это объясняет переход от лесостепи к степи и засушливым территориям.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климатическим картам школьного атласа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4463" y="3381650"/>
            <a:ext cx="504000" cy="44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9074" y="3381650"/>
            <a:ext cx="504000" cy="4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12149" y="1437175"/>
            <a:ext cx="504000" cy="504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87537" y="1437175"/>
            <a:ext cx="504000" cy="504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Поволжья
</a:t>
            </a:r>
            <a:endParaRPr lang="en-US" sz="3100" dirty="0"/>
          </a:p>
        </p:txBody>
      </p:sp>
      <p:sp>
        <p:nvSpPr>
          <p:cNvPr id="14" name="Text 2"/>
          <p:cNvSpPr txBox="1"/>
          <p:nvPr/>
        </p:nvSpPr>
        <p:spPr>
          <a:xfrm>
            <a:off x="1124463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 её водохранилища обеспечивают район водой, перевозками и энергией. Одновременно они требуют осторожного использования, потому что от качества воды зависит жизнь городов и сельских территорий.
</a:t>
            </a:r>
            <a:endParaRPr lang="en-US" sz="1007" dirty="0"/>
          </a:p>
        </p:txBody>
      </p:sp>
      <p:sp>
        <p:nvSpPr>
          <p:cNvPr id="15" name="Text 3"/>
          <p:cNvSpPr txBox="1"/>
          <p:nvPr/>
        </p:nvSpPr>
        <p:spPr>
          <a:xfrm>
            <a:off x="1780712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049074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сделали Поволжье одним из важных промышленных районов страны. Эти ресурсы связаны с переработкой, энергетикой и работой крупных предприятий.
</a:t>
            </a:r>
            <a:endParaRPr lang="en-US" sz="1107" dirty="0"/>
          </a:p>
        </p:txBody>
      </p:sp>
      <p:sp>
        <p:nvSpPr>
          <p:cNvPr id="17" name="Text 5"/>
          <p:cNvSpPr txBox="1"/>
          <p:nvPr/>
        </p:nvSpPr>
        <p:spPr>
          <a:xfrm>
            <a:off x="4705324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богатства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51214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Поваренная соль и строительные материалы дополняют ресурсную базу района. Они нужны для промышленности, строительства и повседневной жизни, хотя добывать их тоже нужно бережно.
</a:t>
            </a:r>
            <a:endParaRPr lang="en-US" sz="1107" dirty="0"/>
          </a:p>
        </p:txBody>
      </p:sp>
      <p:sp>
        <p:nvSpPr>
          <p:cNvPr id="19" name="Text 7"/>
          <p:cNvSpPr txBox="1"/>
          <p:nvPr/>
        </p:nvSpPr>
        <p:spPr>
          <a:xfrm>
            <a:off x="616839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2587537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и плодородные почвы особенно важны для земледелия в степных и лесостепных районах. Именно они поддерживают выращивание зерна, подсолнечника и овощей.
</a:t>
            </a:r>
            <a:endParaRPr lang="en-US" sz="1107" dirty="0"/>
          </a:p>
        </p:txBody>
      </p:sp>
      <p:sp>
        <p:nvSpPr>
          <p:cNvPr id="21" name="Text 9"/>
          <p:cNvSpPr txBox="1"/>
          <p:nvPr/>
        </p:nvSpPr>
        <p:spPr>
          <a:xfrm>
            <a:off x="3243787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2272100"/>
            <a:ext cx="5133600" cy="12909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Поволжья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Поволжья живут рядом, сохраняя свои языки, обычаи и праздники.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отличается смешением культур: это заметно в языке, праздниках, архитектуре и семейных традициях.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школьных карт и региональных справочников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формировалось Поволжье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река, торговля и транспорт постепенно меняли облик района.
</a:t>
            </a:r>
            <a:endParaRPr lang="en-US" sz="16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77372" y="1383261"/>
            <a:ext cx="1915200" cy="17842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7000" y="1383261"/>
            <a:ext cx="1915200" cy="1784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04021" y="1383261"/>
            <a:ext cx="1915200" cy="1784278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525510" y="1383261"/>
            <a:ext cx="1915200" cy="1784278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278600" y="419352"/>
            <a:ext cx="8559600" cy="7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Поволжья
</a:t>
            </a:r>
            <a:endParaRPr lang="en-US" sz="3100" dirty="0"/>
          </a:p>
        </p:txBody>
      </p:sp>
      <p:sp>
        <p:nvSpPr>
          <p:cNvPr id="18" name="Text 1"/>
          <p:cNvSpPr txBox="1"/>
          <p:nvPr/>
        </p:nvSpPr>
        <p:spPr>
          <a:xfrm>
            <a:off x="6877372" y="3221114"/>
            <a:ext cx="19152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Астрахань: дельта и промысел
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6877372" y="3686589"/>
            <a:ext cx="1915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Астрахань стоит у дельты Волги, где река распадается на множество рукавов. Этот город напоминает о рыболовстве, южной природе и торговых связях. Его образ особенно ярко показывает переход Поволжья к Каспийскому региону.
</a:t>
            </a:r>
            <a:endParaRPr lang="en-US" sz="882" dirty="0"/>
          </a:p>
        </p:txBody>
      </p:sp>
      <p:sp>
        <p:nvSpPr>
          <p:cNvPr id="20" name="Text 3"/>
          <p:cNvSpPr txBox="1"/>
          <p:nvPr/>
        </p:nvSpPr>
        <p:spPr>
          <a:xfrm>
            <a:off x="347000" y="3221114"/>
            <a:ext cx="19152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Казань: встреча традиций
</a:t>
            </a:r>
            <a:endParaRPr lang="en-US" sz="1100" dirty="0"/>
          </a:p>
        </p:txBody>
      </p:sp>
      <p:sp>
        <p:nvSpPr>
          <p:cNvPr id="21" name="Text 4"/>
          <p:cNvSpPr txBox="1"/>
          <p:nvPr/>
        </p:nvSpPr>
        <p:spPr>
          <a:xfrm>
            <a:off x="347000" y="3686589"/>
            <a:ext cx="1915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показывает, как в одном городе сочетаются история и современность. Здесь соседствуют Кремль, старинные кварталы и живой диалог русской и татарской культур. Город часто называют одной из самых узнаваемых точек Поволжья.
</a:t>
            </a:r>
            <a:endParaRPr lang="en-US" sz="881" dirty="0"/>
          </a:p>
        </p:txBody>
      </p:sp>
      <p:sp>
        <p:nvSpPr>
          <p:cNvPr id="22" name="Text 5"/>
          <p:cNvSpPr txBox="1"/>
          <p:nvPr/>
        </p:nvSpPr>
        <p:spPr>
          <a:xfrm>
            <a:off x="4704021" y="3221114"/>
            <a:ext cx="19152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Саратов: мост и культура
</a:t>
            </a:r>
            <a:endParaRPr lang="en-US" sz="1100" dirty="0"/>
          </a:p>
        </p:txBody>
      </p:sp>
      <p:sp>
        <p:nvSpPr>
          <p:cNvPr id="23" name="Text 6"/>
          <p:cNvSpPr txBox="1"/>
          <p:nvPr/>
        </p:nvSpPr>
        <p:spPr>
          <a:xfrm>
            <a:off x="4704021" y="3686589"/>
            <a:ext cx="1915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Саратов известен длинным мостом через Волгу и музыкальными традициями. Здесь важны не только транспортные связи, но и культурная жизнь: театры, консерватория, исторические улицы. Город помогает почувствовать роль Поволжья как культурного коридора.
</a:t>
            </a:r>
            <a:endParaRPr lang="en-US" sz="856" dirty="0"/>
          </a:p>
        </p:txBody>
      </p:sp>
      <p:sp>
        <p:nvSpPr>
          <p:cNvPr id="24" name="Text 7"/>
          <p:cNvSpPr txBox="1"/>
          <p:nvPr/>
        </p:nvSpPr>
        <p:spPr>
          <a:xfrm>
            <a:off x="2525510" y="3221114"/>
            <a:ext cx="19152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Самара: город техники и Волги
</a:t>
            </a:r>
            <a:endParaRPr lang="en-US" sz="1100" dirty="0"/>
          </a:p>
        </p:txBody>
      </p:sp>
      <p:sp>
        <p:nvSpPr>
          <p:cNvPr id="25" name="Text 8"/>
          <p:cNvSpPr txBox="1"/>
          <p:nvPr/>
        </p:nvSpPr>
        <p:spPr>
          <a:xfrm>
            <a:off x="2525510" y="3686589"/>
            <a:ext cx="1915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Самара выросла как крупный промышленный и научный центр на берегу Волги. Её часто связывают с космической отраслью, авиацией и большой набережной. Это город, где хорошо видно, как река поддерживает развитие современного мегаполиса.
</a:t>
            </a:r>
            <a:endParaRPr lang="en-US" sz="881" dirty="0"/>
          </a:p>
        </p:txBody>
      </p:sp>
      <p:sp>
        <p:nvSpPr>
          <p:cNvPr id="26" name="Text 9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Поволжья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района связаны с Волгой, сырьевой базой и крупными городами. Наиболее заметны машиностроение, нефтепереработка и производство транспорта.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профиль Поволжья держится на нескольких взаимосвязанных отраслях, поэтому район остаётся важным центром выпуска продукции для страны.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«Поволжский район»; без точных статистических данных.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09850" y="3070852"/>
            <a:ext cx="2743200" cy="1540371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на селе
</a:t>
            </a:r>
            <a:endParaRPr lang="en-US" sz="3100" dirty="0"/>
          </a:p>
        </p:txBody>
      </p:sp>
      <p:sp>
        <p:nvSpPr>
          <p:cNvPr id="13" name="Text 2"/>
          <p:cNvSpPr txBox="1"/>
          <p:nvPr/>
        </p:nvSpPr>
        <p:spPr>
          <a:xfrm>
            <a:off x="308343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степных и лесостепных районах особенно важны зерновые и масличные культуры. Здесь природные условия позволяют сочетать полеводство с развитием переработки продукции рядом с местом выращивания.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66613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Полеводство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6039593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дополняет растениеводство и даёт мясо, молоко, сырьё для переработки. Оно особенно важно там, где поля и пастбища используются в одном хозяйственном комплексе.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097862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3173968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Овощеводство и бахчевые культуры сильнее развиты в южной части района, где теплее и суше. Урожай идёт на местные рынки и в крупные города Поволжья.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3232237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 бахчи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3173981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района зависит от воды, климата и качества почв. Поэтому успех здесь связан не только с урожаем, но и с умелым использованием природных ресурсов.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3232250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и ресурсы
</a:t>
            </a:r>
            <a:endParaRPr lang="en-US" sz="1300" dirty="0"/>
          </a:p>
        </p:txBody>
      </p:sp>
      <p:sp>
        <p:nvSpPr>
          <p:cNvPr id="21" name="Text 10"/>
          <p:cNvSpPr txBox="1"/>
          <p:nvPr/>
        </p:nvSpPr>
        <p:spPr>
          <a:xfrm>
            <a:off x="308356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поймы, протоки и устье Волги поддерживают рыболовство. Этот промысел связан не только с ловом рыбы, но и с её хранением, переработкой и торговлей.
</a:t>
            </a:r>
            <a:endParaRPr lang="en-US" sz="1000" dirty="0"/>
          </a:p>
        </p:txBody>
      </p:sp>
      <p:sp>
        <p:nvSpPr>
          <p:cNvPr id="22" name="Text 11"/>
          <p:cNvSpPr txBox="1"/>
          <p:nvPr/>
        </p:nvSpPr>
        <p:spPr>
          <a:xfrm>
            <a:off x="366625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транспортная сеть района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речной, железнодорожный и автомобильный транспорт объединяют Поволжье и соседние территории.
</a:t>
            </a:r>
            <a:endParaRPr lang="en-US" sz="11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303355"/>
            <a:ext cx="3837600" cy="16939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3850" y="3263270"/>
            <a:ext cx="1659900" cy="16258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3850" y="1303195"/>
            <a:ext cx="1659900" cy="16258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культура берегов Волги
</a:t>
            </a:r>
            <a:endParaRPr lang="en-US" sz="3100" dirty="0"/>
          </a:p>
        </p:txBody>
      </p:sp>
      <p:sp>
        <p:nvSpPr>
          <p:cNvPr id="9" name="Text 2"/>
          <p:cNvSpPr txBox="1"/>
          <p:nvPr/>
        </p:nvSpPr>
        <p:spPr>
          <a:xfrm>
            <a:off x="278600" y="3214775"/>
            <a:ext cx="38376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голоса одного региона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278600" y="3641575"/>
            <a:ext cx="3837600" cy="12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городе можно услышать русскую речь, татарские слова и увидеть традиции, которые живут рядом уже много поколений. Поволжье показывает, как разные народы сохраняют свою культуру и при этом создают общий городской ритм.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05475" y="3263200"/>
            <a:ext cx="26613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память места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5475" y="3764298"/>
            <a:ext cx="26613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Ручные ремёсла в Поволжье связаны с повседневной жизнью и природой. В узорах, вышивке, резьбе по дереву и рыболовных традициях видна история семей, деревень и целых городов на берегах Волги.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5475" y="1303125"/>
            <a:ext cx="26613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объединяет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205475" y="1804223"/>
            <a:ext cx="26613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Сабантуй объединяет весёлые состязания, песни, угощения и народные игры. Для школьников он особенно заметен как живой пример того, что традиции передаются не из учебника, а через общение и участие.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4463" y="3404050"/>
            <a:ext cx="504000" cy="40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1624" y="3353050"/>
            <a:ext cx="378900" cy="50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2149" y="1437175"/>
            <a:ext cx="504000" cy="50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7537" y="1437175"/>
            <a:ext cx="504000" cy="50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учит и исследует регион
</a:t>
            </a:r>
            <a:endParaRPr lang="en-US" sz="3100" dirty="0"/>
          </a:p>
        </p:txBody>
      </p:sp>
      <p:sp>
        <p:nvSpPr>
          <p:cNvPr id="10" name="Text 2"/>
          <p:cNvSpPr txBox="1"/>
          <p:nvPr/>
        </p:nvSpPr>
        <p:spPr>
          <a:xfrm>
            <a:off x="1124463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лицеи района помогают школьникам выбрать инженерные, медицинские и педагогические направления. Это создаёт непрерывную связь между школой, высшим образованием и будущей профессией.
</a:t>
            </a:r>
            <a:endParaRPr lang="en-US" sz="1023" dirty="0"/>
          </a:p>
        </p:txBody>
      </p:sp>
      <p:sp>
        <p:nvSpPr>
          <p:cNvPr id="11" name="Text 3"/>
          <p:cNvSpPr txBox="1"/>
          <p:nvPr/>
        </p:nvSpPr>
        <p:spPr>
          <a:xfrm>
            <a:off x="1780712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кадров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49074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Технопарки соединяют идеи студентов, учёных и предпринимателей. Здесь можно увидеть, как новые технологии быстрее превращаются в полезные продукты и сервисы.
</a:t>
            </a:r>
            <a:endParaRPr lang="en-US" sz="1107" dirty="0"/>
          </a:p>
        </p:txBody>
      </p:sp>
      <p:sp>
        <p:nvSpPr>
          <p:cNvPr id="13" name="Text 5"/>
          <p:cNvSpPr txBox="1"/>
          <p:nvPr/>
        </p:nvSpPr>
        <p:spPr>
          <a:xfrm>
            <a:off x="4705324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делу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51214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школы Казани, Самары и Саратова известны сильными традициями и преемственностью. Они поддерживают развитие всего Поволжья и помогают готовить специалистов для крупных предприятий.
</a:t>
            </a:r>
            <a:endParaRPr lang="en-US" sz="1030" dirty="0"/>
          </a:p>
        </p:txBody>
      </p:sp>
      <p:sp>
        <p:nvSpPr>
          <p:cNvPr id="15" name="Text 7"/>
          <p:cNvSpPr txBox="1"/>
          <p:nvPr/>
        </p:nvSpPr>
        <p:spPr>
          <a:xfrm>
            <a:off x="616839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центры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87537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Исследовательские центры развивают прикладные решения для промышленности, транспорта и энергетики. Такие проекты делают науку заметной частью повседневной жизни региона.
</a:t>
            </a:r>
            <a:endParaRPr lang="en-US" sz="1107" dirty="0"/>
          </a:p>
        </p:txBody>
      </p:sp>
      <p:sp>
        <p:nvSpPr>
          <p:cNvPr id="17" name="Text 9"/>
          <p:cNvSpPr txBox="1"/>
          <p:nvPr/>
        </p:nvSpPr>
        <p:spPr>
          <a:xfrm>
            <a:off x="3243787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разработки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Волги и пути решения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Волги влияет не только на природу, но и на жизнь городов, сельских территорий и рыболовства. Поэтому экологические меры нужны сразу на нескольких уровнях.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решения связаны напрямую: чем лучше очистка и охрана водоёмов, тем выше шанс сохранить Волгу и природные ресурсы района.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«Экология Поволжья»; без точных статистических данных.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283521"/>
            <a:ext cx="8559300" cy="19893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278606" y="321905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распространённые представления
</a:t>
            </a:r>
            <a:endParaRPr lang="en-US" sz="2897" dirty="0"/>
          </a:p>
        </p:txBody>
      </p:sp>
      <p:sp>
        <p:nvSpPr>
          <p:cNvPr id="13" name="Text 2"/>
          <p:cNvSpPr txBox="1"/>
          <p:nvPr/>
        </p:nvSpPr>
        <p:spPr>
          <a:xfrm>
            <a:off x="407600" y="3780425"/>
            <a:ext cx="17577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часто воспринимают только как район великой реки. На самом деле Волга объединяет города и хозяйство, но рядом с ней развиваются промышленность, сельское хозяйство, транспорт и наука.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07600" y="3513175"/>
            <a:ext cx="17577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река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936600" y="3780425"/>
            <a:ext cx="17577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считают только прошлым и стариной, хотя район остаётся современным. Университеты, заводы, технопарки и транспортные узлы показывают, что его развитие продолжается и сегодня.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936600" y="3513175"/>
            <a:ext cx="17577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будущего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760267" y="3780425"/>
            <a:ext cx="17577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о многонациональности региона. Здесь веками рядом живут разные народы, поэтому в культуре заметны несколько языков, религий, праздников и бытовых традиций.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760267" y="3513175"/>
            <a:ext cx="17577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2583933" y="3780425"/>
            <a:ext cx="17577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мнение, что Поволжье везде одинаковое. В действительности северная часть более влажная и лесная, а юг суше, теплее и сильнее связан со степным земледелием.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2583933" y="3513175"/>
            <a:ext cx="17577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района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точки, чтобы увидеть Поволжье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построен как короткая экскурсия, которая показывает реку, культурное наследие и современное хозяйство района.
</a:t>
            </a:r>
            <a:endParaRPr lang="en-US" sz="11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0050" y="2296845"/>
            <a:ext cx="4936800" cy="12414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для изучения района
</a:t>
            </a:r>
            <a:endParaRPr lang="en-US" sz="2900" dirty="0"/>
          </a:p>
        </p:txBody>
      </p:sp>
      <p:sp>
        <p:nvSpPr>
          <p:cNvPr id="9" name="Text 2"/>
          <p:cNvSpPr txBox="1"/>
          <p:nvPr/>
        </p:nvSpPr>
        <p:spPr>
          <a:xfrm>
            <a:off x="3930050" y="4635500"/>
            <a:ext cx="49368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атлас, карта России, энциклопедии, сайты музеев и университетов
</a:t>
            </a:r>
            <a:endParaRPr lang="en-US" sz="1065" dirty="0"/>
          </a:p>
        </p:txBody>
      </p:sp>
      <p:sp>
        <p:nvSpPr>
          <p:cNvPr id="10" name="Text 3"/>
          <p:cNvSpPr txBox="1"/>
          <p:nvPr/>
        </p:nvSpPr>
        <p:spPr>
          <a:xfrm>
            <a:off x="364900" y="140067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что нужно запомнить о Поволжье и где лучше сверять сведения перед ответом или проектом.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64900" y="3196550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держаться пяти опор — река, население, города, хозяйство и экология — описание района получается точным и полным.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93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Поволжье: район с большим потенциалом
</a:t>
            </a:r>
            <a:endParaRPr lang="en-US" sz="3393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запоминается как район, где река соединяет города, отрасли хозяйства и культуры. Его будущее связано с бережным отношением к Волге, развитием науки и обновлением экономики.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2026-07-27T00:28:51Z</dcterms:created>
  <dcterms:modified xsi:type="dcterms:W3CDTF">2026-07-27T00:28:51Z</dcterms:modified>
</cp:coreProperties>
</file>