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двузначных чисел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складывать числа по разрядам: быстро, понятно и без путаницы.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сложение двузначных чисел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на уроках, в играх и в обычных ситуациях. С ней легче считать предметы, очки и покупки, а ещё понимать, как число складывается из десятков и единиц.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двузначном числе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числа 52 есть 2 единицы. Сначала удобно сложить именно их, потому что так проще заметить, нужен ли новый десяток.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тоже считаются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десятки и единицы уже посчитаны отдельно, остаётся соединить их вместе. Так сложение становится похожим на сборку аккуратного пазла.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собираются в ответ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Двузначное число всегда состоит из десятков и единиц. Именно поэтому его удобно рассматривать по частям, а не как длинную цепочку цифр.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разряда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37 есть 3 десятка. Если добавить десятки к десяткам, ответ получается быстрее и понятнее, чем при счёте по одной цифре.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важны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число можно разложить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46 можно представить как 40 и 6, а число 28 — как 20 и 8. Тогда сразу видно, сколько в нём десятков и единиц.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 частям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 путать разряды и легче выполнять сложение. Число как будто раскладывается на две понятные коробочки: для десятков и для единиц.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без перехода через десяток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действий на примере 23 + 14.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сложения без перехода через десяток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раскладываем 23 на 20 и 3, а 14 — на 10 и 4. Так видно, какие части нужно считать отдельно, чтобы не запутаться.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складываем десятки: 20 + 10 = 30. Осталось соединить 30 и 7, получаем 37 — аккуратный и верный ответ.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складываем единицы: 3 + 4 = 7. Это удобный шаг, потому что сумма меньше 10 и не требует нового десятка.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единиц становится больше девяти, появляется переход через десяток. Это значит, что нужно не забыть один новый десяток и правильно его добавить к ответу.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граница, после которой единицы превращаются в новый десяток.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сложения натуральных чисел по разрядам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переходом через десяток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действий на примере 27 + 15.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сложения с переходом через десяток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единицы: 7 + 5 = 12. Видно, что единиц получилось больше девяти, значит, один десяток нужно выделить отдельно.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3 десятка и 2 единицы. Получаем 42 — ответ, где новый десяток появился из суммы единиц.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 десяткам прибавляем ещё 1 десяток из числа 12. Получается 3 десятка, а оставшиеся 2 единицы ждут своего места.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12 раскладываем как 10 и 2. Десяток не теряется, а становится частью следующего действия.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на числовой прямой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удобно сначала сделать короткий прыжок до круглого числа 40, а потом ещё несколько шагов вперёд. Так видно, как число движется по порядку и не перескакивает через важные отметки. Этот способ особенно помогает, когда пример хочется «увидеть глазами».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от 36 до 44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похожа на дорожку с отметками. Ребёнок видит, сколько шагов уже сделано и сколько осталось. Такой способ делает сложение понятным даже тем, кто любит считать не только в уме, но и глазами.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Прыжки, которые не пугают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Допустим, нужно прибавить 8 к 36. Сначала линия ведёт к 40, потому что до него не хватает всего четырёх шагов. Затем остаётся добавить ещё 4. Получается аккуратное движение без спешки, а ответ запоминается легче.
</a:t>
            </a:r>
            <a:endParaRPr lang="en-US" sz="115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круглое число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доведения до круглого числа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сколько не хватает первому числу до ближайшего круглого десятка. Если добавить немного, считать станет проще, потому что круглые числа удобно складывать в уме.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полезен, когда число почти дошло до 30, 40 или 50. Он помогает не теряться и делает устный счёт более аккуратным.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примере 29 + 6 можно сначала прибавить 1 и получить 30, а потом добавить оставшиеся 5. Так ответ находится быстро и без лишнего напряжения.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вычитанием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можно сразу проверить себя вычитанием. Если ответ верный, то из суммы получится одно из слагаемых, и пример «сойдётся» без сюрпризов.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34 + 18 = 52, то 52 - 18 должно дать 34. Это простой способ заметить, не перепутаны ли числа и не допущена ли ошибка.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проверить и вторым способом: 52 - 34 = 18. Когда оба вычитания дают правильный результат, ответу можно доверять гораздо спокойнее.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занимает совсем немного времени, но помогает сформировать полезную привычку. Она учит быть внимательным и не спешить с выводом.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сложении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торопиться, можно сложить числа не по порядку или забыть часть вычисления. Лучше считать спокойно, шаг за шагом, без гонки с секундомером.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счёт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и повторная проверка ответа помогают заметить неточности. Это как фонарик для математики: сразу видно, всё ли получилось правильно.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единиц больше 9, новый десяток нужно обязательно записать. Если его пропустить, ответ получится меньше правильного и сразу собьётся.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десяток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десятки и единицы меняют местами, будто числа играют в прятки. Аккуратная запись помогает видеть, где стоит каждая цифра, и не ошибаться.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разрядов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удобный способ сложения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суммы единиц и близости числа к круглому десятку.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двузначных чисел в жизни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играют в настольную игру и считают очки после каждого хода. Один игрок получает 12 баллов, другой — 15, и вместе выходит уже большой результат. Так математика становится почти как маленькое соревнование, только без обид и с улыбкой.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очков в игре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ребёнок может помочь посчитать яблоки, булочки или карандаши в корзине. Когда видно две группы предметов, сложение двузначных чисел показывает общий результат без лишних догадок. Это полезно и для учёбы, и для обычных дел.
</a:t>
            </a:r>
            <a:endParaRPr lang="en-US" sz="102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 магазине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откладывает новые наклейки в альбом и быстро замечает, что их становится всё больше. Если было 24 наклейки и добавилось ещё 17, удобно сложить числа и узнать итог. Такой счёт помогает аккуратно следить за коллекцией.
</a:t>
            </a:r>
            <a:endParaRPr lang="en-US" sz="1044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в альбоме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помогают быстро увидеть разряд числа и не путаться в вычислениях.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достаточно, чтобы потренировать внимание к десяткам и единицам без лишней сложности.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«Сложение двузначных чисел»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115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примера
</a:t>
            </a:r>
            <a:endParaRPr lang="en-US" sz="61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порядок вычисления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12784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спокойно прочитать оба числа целиком. Это помогает понять, с какими числами предстоит работать, и не перепутать их в начале.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784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пример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310409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складывают только единицы. Если их сумма больше 9, один десяток сразу откладывают в сторону, чтобы не забыть про него.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10409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Сложить единицы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12580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каждое число делят на десятки и единицы. Так становится видно, что именно нужно сложить сначала и где может появиться новый десяток.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412580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Разложить на части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21997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прибавляют десятки и соединяют всё в один результат. Получается аккуратный ответ, который легко проверить ещё раз.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21997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Сложить десятки и назвать ответ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помощники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палочки помогают увидеть числа как маленькие группы. Дети могут отдельно собрать десятки и единицы, а потом быстро соединить их в общий ответ. Такой способ делает сложение понятным даже тем, кто любит смотреть, а не только слушать.
</a:t>
            </a:r>
            <a:endParaRPr lang="en-US" sz="103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Палочки, которые всё показывают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видно, как число двигается вперёд маленькими шагами. Ребёнок может сделать прыжок до ближайшего круглого числа, а потом добавить остальное. Так пример становится наглядным и меньше похож на хитрую загадку.
</a:t>
            </a:r>
            <a:endParaRPr lang="en-US" sz="987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прямая-помощница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удобно раскладывать по кучкам и переставлять, как будто числа разговаривают друг с другом. Если рядом лежат 34 и 12, легко заметить, сколько это десятков и единиц. Учиться с кубиками почти как играть, только с пользой.
</a:t>
            </a:r>
            <a:endParaRPr lang="en-US" sz="1068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для дружной пары чисел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решения примеров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помогает не пропустить ни один разряд и подходит для большинства примеров сложения.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сложения уже известен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видеть в числе десятки и единицы, сложение перестаёт пугать. Немного тренировки, спокойный порядок действий и проверка ответа превращают даже сложные примеры в понятные и послушные.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2026-05-20T16:07:32Z</dcterms:created>
  <dcterms:modified xsi:type="dcterms:W3CDTF">2026-05-20T16:07:32Z</dcterms:modified>
</cp:coreProperties>
</file>