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Земли: общая картина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Богатейшее разнообразие животных на всех материках и в океанах Земли.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классификация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появились около 600 миллионов лет назад и эволюционировали в разнообразных условиях. Основы классификации учитывают сходство строения, среду обитания и образ жизни. Адаптация позволила им освоить все экосистемы Земли.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полярных широт
</a:t>
            </a:r>
            <a:pPr algn="l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Арктике обитают белые медведи и моржи, выдерживающие суровые морозы. Их уникальные приспособления помогают сохранять тепло и добывать пищу на ледяных просторах.
</a:t>
            </a:r>
            <a:endParaRPr lang="en-US" sz="105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саванн и джунглей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африканских саваннах слоны и жирафы бродят по бескрайним равнинам, а в густых джунглях Азии тигры и обезьяны находят убежище и пищу благодаря густой растительности.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гиганты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глубинах океанов киты и дельфины плавают, используя эхолокацию для охоты и общения. Их тела идеально адаптированы к жизни в воде.
</a:t>
            </a:r>
            <a:endParaRPr lang="en-US" sz="1147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 обитания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обладают внутренним скелетом и включают млекопитающих, птиц, рыб, амфибий и рептилий, отличающихся сложным строением организма.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представлены насекомыми, моллюсками, пауками и червями и характеризуются отсутствием позвоночника и разнообразием форм и размеров.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класса животных: позвоночные и беспозвоночные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— шерсть, тёплокровность и вскармливание детёнышей молоком. Эти особенности обеспечивают успешное выживание и адаптацию в разных средах.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млекопитающих — карликовая землеройка весом несколько грамм и синий кит весом до 180 тонн, что демонстрирует широкий спектр биологических возможностей.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Млекопитающие: отличительные черты и виды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особенности и виды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единственные животные с настоящими перьями и способностью к активному полёту. Их лёгкий скелет и развитая грудная клетка обеспечивают воздушность движения.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птиц варьируются от крошечного колибри до крупного страуса, не способного летать. Многие видами совершают миграции на тысячи километров в поисках благоприятных условий.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питаются растениями, что отражается на строении их зубов и пищеварительной системе. Например, лошади тщательно пережёвывают и переваривают растительную пищу.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Плотоядные хищники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другие хищники питаются мясом, используя острые зубы для охоты и разрыва добычи, обеспечивая баланс в экосистемах.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комбинируют растительную и животную пищу, что позволяет им гибко адаптироваться к различным условиям и рациону питания.
</a:t>
            </a:r>
            <a:endParaRPr lang="en-US" sz="116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животных и их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живут в группах, что улучшает защиту и охоту, примером служат пингвины и дельфины, проявляющие сложное социальное взаимодействие.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характерно для тигров и леопардов, которые охотятся самостоятельно. Высшая форма коллективизма — муравьиные колонии с чётким разделением обязанностей.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поведения животных: одиночки и сообщества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84080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позволяют животным искать пищу и новые места для размножения. Аисты ежегодно пролетают тысячи километров в Африку, адаптируясь к смене сезонов.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158519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Лососи преодолевают путь из моря в пресные реки для нереста, что обеспечивает выживание их потомства и поддержание популяции видов.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примеры миграций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органы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Кошачьи обладают выдающимся зрением в темноте и острым слухом, что помогает им эффективно охотиться из засады, используя быструю и гибкую реакцию.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львов
</a:t>
            </a:r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Львы образуют прайды — групповые сообщества с иерархией, где совместная охота и защита увеличивают шансы на выживание.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домашних кошек
</a:t>
            </a:r>
            <a:pPr algn="l" indent="0" marL="0">
              <a:lnSpc>
                <a:spcPct val="100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кошки осваивают практически все континенты, прекрасно приспосабливаются к жизни рядом с человеком и являются одними из самых распространённых хищников.
</a:t>
            </a:r>
            <a:endParaRPr lang="en-US" sz="967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Кошачьи: особенности и адаптации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— это животные с роговой чешуёй, которые дышат лёгкими и ведут преимущественно земноводный образ жизни. Большинство из них размножаются, откладывая яйца с кожистыми оболочками.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могут жить как в воде, так и на суше, а крокодилы предпочитают пресные водоёмы. Пустынные вараны обладают высокой выносливостью к засушливым и жарким условиям.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Рептилии: особенности строения и среды обитания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двойственная жизнь на суше и в воде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земноводных развиваются в водной среде, где дышат жабрами, а взрослые особи переходят к жизни на суше, дыша лёгкими. Кожа у них влажная, что позволяет дополнительно дышать через неё.
</a:t>
            </a:r>
            <a:endParaRPr lang="en-US" sz="1054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земноводные обитают у водоёмов, используя их для размножения, а с наступлением холодов уходят в укрытия, чтобы пережить зиму в состоянии спячки.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Пресноводный карп — привычный обитатель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 широко распространён в водоёмах России и ценится за свою адаптивность к разным условиям. Он питается растительной пищей и мелкими организмами, играя важную роль в экосистемах рек и озёр.
</a:t>
            </a:r>
            <a:endParaRPr lang="en-US" sz="1118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хищники и коралловые 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Акула — один из главных хищников океанов, обладающий острым зрением и мощными зубами. Рыба-клоун живёт среди ядовитых актиниий, используя их для защиты от хищников.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разнообразие форм и стратегий выживания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самая многочисленная группа животных с более чем миллионом описанных видов. Их тело состоит из головы, груди и брюшка, с шестью ногами и часто крыльями.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создают сложные колонии с чётким разделением ролей, бабочки проходят метаморфозы, а жуки — рекордсмены по количеству видов в своей группе.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Насекомые: чемпионы по численности и приспособленности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питания: кто кого ест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питания в экосистеме от растений до разлагателей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как помощники и спутники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одомашнили коров для молока и мяса, собак для охраны и компании, а лошадей использовали в транспорте. Эти животные значительно улучшили качество жизни человека с древних времён.
</a:t>
            </a:r>
            <a:endParaRPr lang="en-US" sz="1158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пчёл в природном опылении и сельском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множество растений, что повышает урожайность сельскохозяйственных культур. Их деятельность напрямую влияет на производство продуктов питания и поддержание экологии.
</a:t>
            </a:r>
            <a:endParaRPr lang="en-US" sz="1069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человека и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России зарегистрировано около 580 видов животных под угрозой исчезновения из-за браконьерства и потери среды обитания. К ним относятся амурский тигр и дальневосточный леопард.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загрязнение окружающей среды усугубляют ситуацию. Сохранение и защита этих видов требуют усилий общества и государства для будущих поколений.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находящиеся под угрозой исчезновения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«Земля леопарда» — спасение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парк в Приморском крае создан для защиты дальневосточного леопарда. Здесь ведутся исследования и меры по сохранению уникальной флоры и фауны региона.
</a:t>
            </a:r>
            <a:endParaRPr lang="en-US" sz="962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зоопарков в сохранении редких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Зоопарки занимаются разведением видов, находящихся под угрозой, а также проводят научные исследования, направленные на изучение поведения и здоровья животных.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животных: природные заповедники и зоопарки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84080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крыльев птиц и насекомых вдохновило создание самолётов и дронов с усовершенствованной аэродинамикой. Эти открытия помогают развитию транспортных технологий.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158519" y="1949881"/>
            <a:ext cx="284764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Пауковый шёлк послужил основой для создания прочных материалов, а эхолокация летучих мышей стала прототипом для радара. Медицинские разработки используют яды змей и пауков в лечении.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животных на науку и технологии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животных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играют ключевую роль в экосистемах и жизни человека. Их изучение способствует сохранению природы и развитию науки, что важно для устойчивого будущего планеты.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2026-05-09T14:26:48Z</dcterms:created>
  <dcterms:modified xsi:type="dcterms:W3CDTF">2026-05-09T14:26:48Z</dcterms:modified>
</cp:coreProperties>
</file>