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«Архангел-тяжелоступ»: образ, смысл и поэтика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образ, где святость встречается с земной тяжестью.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на переломе эпох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1910-х годов — время, когда русская поэзия отказывается от размытости символизма и ищет точность, предметность и смысловую плотность. На этом фоне особенно выразительно звучит стихотворение Мандельштама, соединяющее религиозный образ, городскую культуру и напряжённый поэтический язык.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1910-е годы Мандельштам формируется как один из главных поэтов акмеизма, для которого важны точность слова, культурная память и вещественная выразительность образа.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ранняя лирика строится на сжатой форме и плотной ассоциативности: одно слово у него часто открывает сразу несколько смысловых пластов и исторических перекличек.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 и ранний этап его творчества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темы города, времени и духовного поиска, поэтому даже краткое стихотворение у Мандельштама нередко звучит как философское размышление.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архангела в христианской традиции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Небесный вестник и защитник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христианской традиции архангел связан с высшей волей, светом и движением сверху вниз. Это фигура посредника между небом и человеком, несущая весть и защиту.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земное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Мандельштама этот образ лишается привычной лёгкости. К нему добавляются тяжесть, инерция и телесность, поэтому духовная фигура воспринимается как почти осязаемая и непривычно земная.
</a:t>
            </a:r>
            <a:endParaRPr lang="en-US" sz="13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заглавии создают резкое столкновение высокого и бытового начал.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стихотворения Осипа Мандельштама «Архангел-тяжелоступ»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столкновение и делает образ Мандельштама запоминающимся: религиозная возвышенность не исчезает, но проходит через ощущение тяжёлого, реального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смысловых ряда в стихотворении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 объединяет обе линии, не принадлежа полностью ни одной из них.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рядов показывает главную мысль текста: духовное не отменяет земного, а раскрывается через него.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Семантический анализ стихотворения; учебная интерпретация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движение образа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разворачивает сюжет в привычном смысле: оно постепенно наращивает смысл вокруг одного необычного образа, раскрывая его через повторяющееся внутреннее напряжение.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сталкивается с неожиданным именованием, затем замечает признак тяжёлой поступи, и только после этого возникает полное ощущение смыслового контраста.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здесь важно не меньше, чем значение: образ как будто идёт через сопротивление пространства, и именно это делает его живым и многослойным.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работает на эффект медленного раскрытия мысли: от первого впечатления к философскому выводу о соединении противоположностей в одном художественном образе.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текста и их смысловая роль.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образуют не набор отдельных деталей, а систему противопоставлений, где каждый элемент усиливает общий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Семантический анализ стихотворения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023" y="2040949"/>
            <a:ext cx="576607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и словесная плотность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и словесная плотность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добивается того, чтобы слово воспринималось не только по смыслу, но и как материальная, ощутимая звуковая форма. Благодаря этому текст кажется плотным и собранным.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соединение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возникает из столкновения далёких друг от друга понятий. Такое словесное напряжение делает образ точным, а одновременно — многозначным и открытым для интерпретации.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поддерживает общий образ тяжёлого движения: ритм, эпитеты и интонационные сдвиги работают вместе и усиливают впечатление внутренней энергии, скрытой в сдержанной форме.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камня 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Мандельштама предстает не просто фоном, а пространством культурной памяти. Его строгие линии, каменная плотность и историческая глубина усиливают ощущение напряжения, которое важно для понимания образа архангела. Город как будто сам становится участником поэтического движения.
</a:t>
            </a:r>
            <a:endParaRPr lang="en-US" sz="760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 язык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Фасады, вертикали и жесткая геометрия Петербурга помогают увидеть стихотворный образ зримо. Такая среда делает духовную тему более конкретной: высота не отделена от земли, а включена в городской рельеф, где любое движение ощущается весомо и напряженно.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как часть городского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лирики Мандельштама Петербург связан не только с красотой, но и с испытанием. Холод, камень и историческая память создают особую атмосферу, в которой даже небесный посланник кажется идущим через плотное, сопротивляющееся пространство.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фон в лирике Мандельштама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смыслового движения текста: от необычного образа к философскому выводу.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ритм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накапливаются и делают речь плотной, почти ощутимой на слух. Возникает впечатление тяжёлого, сдержанного движения.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стыки звуков ломают плавность и усиливают внутреннее напряжение. Слово звучит напряжённо и выразительно.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не убаюкивает, а дисциплинирует интонацию. Ритм помогает почувствовать уверенный, но тяжёлый шаг образа.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поддерживает смысл: духовный образ не парит легко, а как будто пробивает сопротивление пространства и материи.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стихотворении является самым важным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строится не только на сюжете, но и на напряжённом соединении символов, звука и городской конкретики.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сосредоточены в образе и символике: именно они делают текст многослойным и необычным.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Осипа Мандельштама «Архангел-тяжелоступ»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интерпретации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часто читают как акмеистическое переосмысление религиозного образа: небесное здесь не отделено от земного, а показано через плотную и осязаемую форму.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идея «вещественного слова»: у Мандельштама слово не отвлечённо, а ощутимо по звучанию, ритму и предметной выразительности, почти как материальный объект.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отмечают связь с историческим временем: духовный смысл существует не вне эпохи, а внутри реального мира, полного тяжести, напряжения и культурной памяти.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показывает, что короткий текст соединяет образ, символ и мысль, превращая частную поэтическую деталь в широкое философское высказывание.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работают на создание необычного образа и общего смысла стихотворения.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подчинены одной задаче: соединить духовное и материальное без упрощения образа.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Осипа Мандельштама «Архангел-тяжелоступ»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убеждает, что акмеизм не ограничивается простотой: он умеет соединять точную деталь, культурную память и философскую глубину в одном коротком и напряжённом образе.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Мандельштам показывает, что новое поэтическое слово должно быть ясным по форме, но содержательным по смыслу; именно такая плотность отличает ранний акмеизм.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важно как пример поэзии, где конкретность не снижает сложность, а, наоборот, помогает точнее выразить внутреннее движение мысли и чувства.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акмеизма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Небесный вестник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архангела вызывает представление о свете, высоте и движении сверху вниз. Но в стихотворении этот образ не остаётся отвлечённым: он ощутимо связан с тяжестью и земной поступью.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вертикаль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фон добавляет камень, строгие линии и городскую вертикаль. На этом фоне фигура тяжело идущего архангела становится особенно выразительной и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философской идее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смыслового движения в стихотворении: от необычного словосочетания к обобщающему выводу.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временем эпохи и читательским восприятием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отражает эпоху, когда русская культура искала опору между верой, исторической памятью и обновлением художественного языка, поэтому его смысл особенно тесно связан с началом XX 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текст важен как пример того, что небольшое стихотворение может соединять несоединимое и строить сложную мысль без прямых объяснений и развёрнутого сюжета.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что поэзия XX века работает не только с образом, но и с идеей: слово становится носителем философского напряжения и культурного опыта.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анализ развивает внимательное чтение: читатель учится замечать, как одно необычное словосочетание может открыть целый мир смыслов, ассоциаций и исторических связей.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 «Архангеле-тяжелоступе»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Мандельштама соединяет религиозный символ, городскую конкретность и философскую мысль о связи духа и материи. Его сила — в точном слове, которое создаёт многозначный и запоминающийся образ.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2026-05-23T12:29:59Z</dcterms:created>
  <dcterms:modified xsi:type="dcterms:W3CDTF">2026-05-23T12:29:59Z</dcterms:modified>
</cp:coreProperties>
</file>