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Индустриальный бум Европы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стремительных технологических и социальных изменений XVIII–XIX веков.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большинство европейцев жили в сельской местности и занимались ручным трудом. Экономика строилась на ремёслах и земледелии, однако в Англии начали возникать предпосылки для перемен благодаря развитию торговли и городов.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индустриализацией: традиционные уклады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Уатта — двигатель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1769 году Джеймс Уатт усовершенствовал паровую машину, значительно повысив её эффективность. Это изобретение стало основой фабричного производства и ускорило механизацию многих процессов.
</a:t>
            </a:r>
            <a:endParaRPr lang="en-US" sz="102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Прядильная машина Харгривса и её роль в текстиле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в 1764 году, прядильная машина Джеймса Харгривса увеличила скорость производства нитей, что сделало ткани доступнее и дешевле. Этот механизм опередил ремесленное производство по масштабам.
</a:t>
            </a:r>
            <a:endParaRPr lang="en-US" sz="979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 Картрайта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1785 году Эдмунд Картрайт создал автоматический станок, который ускорил тканьное производство и снизил затраты. Его внедрение стало важным этапом промышленной революции в текстильной отрасли.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индустриального периода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промышленные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и Бирмингем превратились в лидеров промышленности, благодаря удобному расположению и развитию транспорта. Эти города стали символами индустриального роста.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Рурская область и Саксония стали центрами металлургии и машиностроения. Германия начала активно развивать железные дороги и фабрики, ускоряя экономический рост.
</a:t>
            </a:r>
            <a:endParaRPr lang="en-US" sz="124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Бельгия — первые шаги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Лион и Нор-Па-де-Кале развивали текстильную промышленность, а Бельгия стала первым индустриально развитым регионом континента с развитой угольной и металлургической базой.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промышленного развития Европы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рост производств в ключевых сферах индустриализации.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отрасль доминировала, металлургия и угледобыча стремительно росли, железнодорожное строительство связывало рынки.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промышленных отчётов XVIII–XIX веков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промышленности Европы (1780–1850)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добыча угля в Европе достигла 250 миллионов тонн, став основным источником энергии для промышленности и транспорта.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конвертера Генри Бессемера в 1856 году упростило производство стали, значительно увеличив объёмы и снизив стоимость.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уголь и сталь способствовал развитию городов, строительству инфраструктуры и обеспечению рабочих мест для множества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металлургия: уголь и сталь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Роберта Фултона в 1807 году позволил значительно ускорить водные перевозки, что расширило торговые возможности рек и морей в Европе.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с паровозами Джорджа Стефенсона, сократили время пути между городами, стимулируя экономический обмен и развитие рынков.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 скорость: революция в транспорте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профессии: машинисты управляли оборудованием, инженеры проектировали фабрики и технологии.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металлургических, текстильных и химических заводов составили основу промышленного класса.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Образовались поселки рабочих возле фабрик, меняя традиционный семейный уклад и создавая постоянный график работы.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Мужчины, женщины и даже дети участвовали в производстве, что влияло на социальную структуру и условия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индустриального мира и быт рабочих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и становление грамотности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публичные школы для детей рабочих, чтобы воспитывать новое поколение квалифицированных специалистов.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технические колледжи, например, Политехническая школа в Париже в 1794 году, что способствовало развитию инженерных профессий.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уровень грамотности среди индустриальных рабочих значительно вырос, а обязательное обучение стало нормой.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тканей выросло в 50 раз, угольная добыча повернула экономику к индустриальному развитию.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производства стимулировал экономический подъём, но сохранялся разрыв между богатыми и бедными слоями.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отчёты Англии, XVIII–XIX 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изменения: рост производства и благосостояния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паровозы и важные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Тревитик создал первый паровоз в 1804 году, а Джордж Стефенсон разработал знаменитую «Ракету» в 1829 году. Великие линии Стоктон-Дарлингтон (1825) и Ливерпуль-Манчестер (1830) открыли эру массового использования железных дорог.
</a:t>
            </a:r>
            <a:endParaRPr lang="en-US" sz="1413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железнодорожной сети к 1850 году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железнодорожная сеть Европы достигла 23 500 км. Это значительно сократило время перевозок, обеспечило развитие торговли и помогло интегрировать удалённые регионы в единую экономику.
</a:t>
            </a:r>
            <a:endParaRPr lang="en-US" sz="1508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дороги: транспортная революция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первой электростанции в 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1882 году Томас Эдисон ввёл в действие первую электростанцию, обеспечив светом улицы и предприятия столицы. Это стало отправной точкой широкого внедрения электроэнергии в города Европы.
</a:t>
            </a:r>
            <a:endParaRPr lang="en-US" sz="1019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лампы Яблочкова в Париже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Яблочков разработал электрическую дуговую лампу, которая с 1878 года освещала улицы Парижа. Это значительно улучшило уличное освещение и повысило безопасность ночью.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электрический трамвай в Берлине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в Берлине запустили первый электрический трамвай, который изменил городской транспорт. Он ускорил перемещение и открыл новые возможности для жителей и развития города.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электрификации городов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 количества жителей, города столкнулись с проблемами тесноты, гигиены и увеличением заболеваний, что требовало срочных улучшений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стремительное перемещение населения в города, что стимулировало индустриальное развитие, но одновременно создало социальные и санитарные трудности.
</a:t>
            </a:r>
            <a:endParaRPr lang="en-US" sz="1362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данные, XIX век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рост городов и вызовы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фабричному производству изменил характер труда, введя жёсткое разделение задач и применение машин вместо ручного труда.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новый социальный класс — пролетариат, состоящий из рабочих, занятых на фабриках и заводах, что изменило структуру 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Вызрел класс предпринимателей и владельцев фабрик, чьё влияние на экономику и политику стало заметным и значимым.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усилилась, изменились прежние социальные иерархии, что вызвало новые социальные отношения и конфликты.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появление рабочих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детей 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дети работали по 12–16 часов в сутки на фабриках. Часто это приводило к переутомлению и травмам, что вызвало общественное осуждение и последующие реформы.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фабричном труде 1833 года
</a:t>
            </a:r>
            <a:pPr algn="l" indent="0" marL="0">
              <a:lnSpc>
                <a:spcPct val="100000"/>
              </a:lnSpc>
              <a:buNone/>
            </a:pPr>
            <a:r>
              <a:rPr lang="en-US" sz="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приняты ограничения по времени работы детей — не более 8 часов в день. Этот закон стал одним из первых шагов к защите прав трудящихся и улучшению условий.
</a:t>
            </a:r>
            <a:endParaRPr lang="en-US" sz="1143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перенаселённых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жили в тесных, плохо оборудованных домах с антисанитарными условиями. Частые болезни и эпидемии стали причиной появления первых рабочих протестов и союзов.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условия и жизнь рабочих на фабриках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санитарных систем водоснабжения и вакцинации существенно сократило смертность от инфекционных заболеваний в городах.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продолжительности жизни связано с прогрессом в медицине и улучшением городской инфраструктуры, что позитивно повлияло на здоровье населения.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медицинские отчёты XIX 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здоровья: достижения медицины и санитарии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луддитов (1811–1816) выступало против автоматизации, разрушая оборудование из-за опасений потери рабочих мест.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Франции и других странах рабочие устраивали забастовки, добиваясь улучшения условий труда и сокращения рабочего дня.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по-разному реагировали: от подавления протестов до постепенного принятия трудовых реформ и установления законодательства.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переменам: луддиты и забастовки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например Жюль Верн, создавали произведения, отражающие технологические мечты и возможности индустриального века.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Импрессионисты запечатлели повседневную жизнь городов, отражая влияние индустриализации на общество и природу.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формы развлечений: кинотеатры, общественные парки и массовые выставки привлекали широкую аудиторию.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туризма и массовой культуры преобразовал досуг и образ жизни людей во многих городах Европы.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искусство и повседневность при индустриализации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вызвала сильное загрязнение воздуха и воды, особенно в крупных городах с развитыми фабриками и угольной промышленностью.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появились первые городские санитарные службы и началось общественное обсуждение необходимости охраны природы и устойчивого развития.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 забота о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индустриального бума: вызовы и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бум трансформировал Европу, создав новые технологии и социальные структуры. Его наследие включает прогресс и вызовы, формирующие современное общество и экономику.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2026-05-10T18:02:50Z</dcterms:created>
  <dcterms:modified xsi:type="dcterms:W3CDTF">2026-05-10T18:02:50Z</dcterms:modified>
</cp:coreProperties>
</file>