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как историческая категория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войны, договоры и распады государств меняли карту мира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историческая политическая карта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фиксирует не только границы и столицы, но и их перемены во времени: суверенитет, признание, колонии, империи, интеграцию и спорные территории.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первые крупные политические объединения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долинах Нила, Тигра и Евфрата, Инда и Хуанхэ появились первые устойчивые центры власти. Они опирались на земледелие, налоги и управление большими территориями.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и 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древности территории расширялись прежде всего силой оружия. Границы оставались подвижными, потому что их редко закрепляли договорами или точными картографическими описаниями.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Рима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II веку н. э. Римская империя объединила значительную часть Средиземноморья. Ее масштаб показал, что единое политическое пространство может охватывать разные народы и регионы.
</a:t>
            </a:r>
            <a:endParaRPr lang="en-US" sz="11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дробность и нестабильность границ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Западной Римской империи привел к появлению множества королевств и владений, которые быстро меняли размеры и влияние.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 усилила политическую мозаичность Европы, а власть часто зависела от династий, вассальных связей и военной силы.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регионах, включая Русь, Ближний Восток и Восточную Азию, границы менялись из-за войн, наследования и ослабления центральной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изменения политической карты мира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политической карты мира складывается из крупных переломов, каждый из которых по-новому перераспределял территории, власть и международное влияние.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происходят неравномерно: длительные периоды относительной стабильности сменяются эпохами резкого передела границ.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всеобщей истории и 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Историко-географические оценки по данным ООН и общеизвестной хронологии государств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независимых государств в XX–XXI веках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не только с войнами, но и с деколонизацией, распадом федераций и расширением международного признания новых государств.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стала заметно более дробной: особенно быстро число государств выросло после 1945 и 1991 годов.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Вестфальская система и современный суверенитет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 год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завершил Тридцатилетнюю войну и закрепил принцип, по которому государство самостоятельно распоряжается своей территорией и внутренними делами.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соглашений состоял в переходе от религиозных империй и универсальной власти к системе самостоятельных политических единиц с более четкими границами.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после Вестфалии суверенитет стал базовым понятием международных отношений, а карта Европы начала отражать не только силу, но и юридический статус государств.
</a:t>
            </a:r>
            <a:endParaRPr lang="en-US" sz="11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2359" y="1512375"/>
            <a:ext cx="256331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империи и мировое разделение территорий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державы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Франция, Испания, Португалия, Бельгия и Нидерланды создали обширные заморские владения, опираясь на флот, торговлю и военное превосходство.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почти весь африканский континент был разделен между европейскими державами, а местные политические границы часто не учитывали исторические и этнические особенности.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 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Азии европейские государства устанавливали не прямое управление, а экономическое и политическое доминирование, влияя на внутреннюю политику и торговые пути.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статусов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создала резкий контраст между метрополиями и зависимыми территориями: одни страны контролировали огромные пространства, а другие были лишены суверенитета.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политическая карта мира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изменения границ и статуса территорий обычно начинаются с политического кризиса и завершаются правовым оформлением нового порядка.
</a:t>
            </a:r>
            <a:endParaRPr lang="en-US" sz="9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 новый порядок в Европе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империй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исчезли или радикально изменились Германская, Австро-Венгерская, Османская и Российская империи, что открыло путь к новому территориальному устройству Европы.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появились Польша, Чехословакия, Королевство сербов, хорватов и словенцев, а также прибалтийские государства, получившие международное признание в послевоенной системе.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не ограничились Европой: бывшие османские владения на Ближнем Востоке были переданы под мандаты, что изменило политическую карту региона.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создали основу для межвоенной Европы и показали, что крупный конфликт способен быстро перестроить границы сразу нескольких континентов.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 послевоенное урегулирование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ООН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международные отношения стали строиться не только на силе, но и на общих правилах. Организация Объединенных Наций закрепила важность коллективной безопасности и признания границ.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Передел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союзников привела к разделу Германии, изменению границ в Центральной Европе и усилению советского влияния на востоке континента. Послевоенная карта Европы приобрела четко выраженные политические рубежи.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Биполярный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создали два центра силы — США и СССР. Их соперничество определяло международную систему, влияло на союзников и формировало политическую карту второй половины XX века.
</a:t>
            </a:r>
            <a:endParaRPr lang="en-US" sz="12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исторические данные по деколонизации Азии и Африки, 1940–1975 гг.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Азии и Африки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колоний сопровождалось появлением новых столиц, символики и дипломатических миссий, а также пересмотром карт, учебников и международных соглашений.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перелом пришелся на 1950–1970-е годы: именно тогда политическая карта стала значительно более дробной и разнообразной.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разрезанная надвое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1947 года континент оказался разделен не только государственными границами, но и идеологическими зонами влияния. На западной стороне усиливались связи с США, на восточной — с СССР, а линии раздела становились все заметнее в политике, экономике и повседневной жизни.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как символ противостояния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получил Берлин: город оказался в центре соперничества двух систем и стал наглядным образом холодной войны. Его разделение показывало, что политическая карта может отражать не только территории, но и конфликт мировоззрений, союзов и стратегических интересов.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на карте мира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 Югославии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1991: конец СССР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государство прекратило существование, и на его месте возникли 15 независимых стран. Для каждой из них потребовались собственные границы, органы власти и международное признание.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1990-х: распад Югославии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Балканах усилились центробежные процессы, и бывшая федерация распалась на несколько государств. Изменения сопровождались конфликтами и пересмотром статуса территорий.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десятилетия политическая карта Восточной Европы и Балкан стала значительно сложнее. Новые государства закрепляли символику, столичные функции и внешнеполитический статус.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территориальных изменений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границы меняются по разным причинам: от войн и распада империй до деколонизации, референдумов и объединения государств.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редко бывают случайными: обычно они связаны с кризисом власти, национальными движениями или международным решением о новом статусе территории.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по ключевым изменениям политической карты XX–XXI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52295"/>
            <a:ext cx="215700" cy="172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42708"/>
            <a:ext cx="215700" cy="191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Непризнанные и частично признанные государства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Косово, Тайвань, Палестина и Западная Сахара часто рассматриваются как территории со сложным международным положением. Их статус зависит от того, кто и в какой мере признает их суверенитет.
</a:t>
            </a:r>
            <a:endParaRPr lang="en-US" sz="1166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организаций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не всегда дают единый ответ на вопрос о признании. Их решения влияют на дипломатические отношения, участие в соглашениях и возможность представлять себя на мировой арене.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трактовки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государства считают такие территории независимыми, другие — частью существующих стран. Поэтому политическая карта мира в этих случаях отражает не только географию, но и спор о праве.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определенность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спорных территорий показывает, что карта мира не является абсолютно фиксированной. Она меняется вместе с переговорами, конфликтами и изменением международного признания.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факторов современных изменений политической карты мира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изменения политической карты сегодня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 нередко происходят медленно: через переговоры, признание, интеграционные соглашения и правовые процедуры, а не только через открытую конфронтацию.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выходят конфликты и вопрос статуса территорий, но заметную роль также играют интеграция и дипломатические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региональная интеграция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экономик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объединения упрощают торговлю, движение капитала и кооперацию между странами. Это делает границы менее жесткими в повседневной хозяйственной жизни, хотя государства сохраняют самостоятельность.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 показывает, как государства могут согласовывать часть политических и экономических решений. При этом национальные правительства не исчезают, а действуют вместе в общих правилах и институтах.
</a:t>
            </a:r>
            <a:endParaRPr lang="en-US" sz="1178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 и АСЕАН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и Юго-Восточной Азии интеграция помогает укреплять сотрудничество, снижать конфликты и координировать развитие. Региональные объединения становятся важным инструментом современной политики.
</a:t>
            </a:r>
            <a:endParaRPr lang="en-US" sz="1078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МЕРКОСУР и новый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МЕРКОСУР отражает стремление стран к более тесным связям в торговле и транспорте. Глобализация не отменяет различий, но создает пространство для взаимной зависимости и переговоров.
</a:t>
            </a:r>
            <a:endParaRPr lang="en-US" sz="11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как источник исторической памяти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01223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прошлых эпох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границам государств можно восстановить влияние империй, колоний и союзов. Карта сохраняет память о войнах, договорах и компромиссах, даже если сами события давно завершились.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3976"/>
            <a:ext cx="4139229" cy="935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центров силы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карт разных эпох показывает, какие страны усиливались, а какие теряли влияние. Так историческая политическая карта помогает увидеть смену мировых лидеров и новых политических центров.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00116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исторический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границ, столиц и статусов территорий позволяют изучать не только географию, но и развитие международных отношений. Карта делает исторические процессы более понятными и осязаемыми.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 — это история в границах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постоянно меняется под воздействием войн, распада государств, деколонизации, интеграции и признания новых стран. Изучая ее, мы лучше понимаем прошлое и современную геополитику.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2026-06-03T01:58:20Z</dcterms:created>
  <dcterms:modified xsi:type="dcterms:W3CDTF">2026-06-03T01:58:20Z</dcterms:modified>
</cp:coreProperties>
</file>