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Information Gap Exercises на уроке английского языка в 5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говорить, чтобы собрать недостающую информацию вместе.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Пятиклассники уже знают базовую лексику и простые вопросы, но им нужна практика в живом диалоге. Information gap exercises дают короткую, понятную задачу: спросить, уточнить и собрать нужные сведения по темам из школьной жизни.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information gap подходит пятиклассникам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принцип: информация разделена между учениками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своя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видит только часть фактов, другой — недостающие данные. Полная картина складывается не из чтения, а из обмена вопросами и ответами на английском языке.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конкретные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заданиях обычно ищут имя, возраст, день недели, время, предмет, цвет, номер или место. Чем точнее вопрос, тем быстрее удаётся заполнить пропуски.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обязательно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диалога задание не выполняется: нельзя просто догадаться по картинке или тексту. Ученикам приходится слушать друг друга, проверять ответы и уточнять непонятные моменты.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появляется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информация собрана, пара получает завершённую таблицу, список фактов, маршрут или текст. Именно этот общий результат показывает, что задание выполнено успешно.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задание по шагам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задании с информационным разрывом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5 класса: два разных расписания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74340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похожих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одного ученика есть расписание на понедельник, у другого — на среду. Оба листа неполные: не хватает названий предметов, времени начала или номера кабинета.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709257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 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используют простые модели, например What lesson is it? What time is it? Where is the lesson? Такие вопросы помогают быстро проверить данные и заполнить таблицу.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1262492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готовый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обмена ответами оба расписания становятся полными. Учащиеся видят, как короткий диалог помогает восстановить всю информацию без готовой подсказки со стороны учителя.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развиваются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 слух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учится улавливать знакомые слова, числа, время и названия предметов в речи партнёра. Это полезная тренировка для коротких и естественных школьных диалогов.
</a:t>
            </a:r>
            <a:endParaRPr lang="en-US" sz="2941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помогает автоматически вспоминать модели с is, are, do и does. Постепенно дети начинают задавать вопросы быстрее и увереннее, не останавливаясь после каждой фразы.
</a:t>
            </a:r>
            <a:endParaRPr lang="en-US" sz="2941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 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Пятиклассники учатся слушать до конца, не перебивать и уточнять ответ, если что-то неясно. Так формируется привычка проверять информацию, а не угадывать её.
</a:t>
            </a:r>
            <a:endParaRPr lang="en-US" sz="3000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партнёр понял ответ, важно произносить слова чётко и говорить достаточно внятно. В таких заданиях дети лучше замечают, как звучит английская фраза в реальном общении.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заданий information gap для 5 класса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заданий с информационным разрывом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 ведут к одному результату: информация становится полной только после общения.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виды построены на одном принципе: у каждого ученика есть только часть данных, поэтому без вопросов и ответов задание не завершить.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Учебно-методическое сравнение форматов работы на уроке; шкала условная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такой формат полезен на уроке английского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создаёт ситуацию, в которой каждому нужно говорить и слушать, а не только читать текст. Это делает работу пары более равномерной и заметной для всего класса.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Information gap заметно усиливает устную практику и вовлечённость по сравнению с пассивными видами работы.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нужны чаще всего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5821050" y="233642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 что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Who is it? и What is it? помогают быстро узнать человека, предмет или персонажа. Для пятиклассников это самые понятные модели, потому что они короткие и легко запоминаются.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821050" y="3801800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is it? и When is it? особенно полезны в заданиях про школу, город, расписание и повседневные дела. Они помогают уточнять не только факт, но и его контекст.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821050" y="526717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 цена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many? и How much? подходят для работы с числами, предметами и простыми бытовыми ситуациями. Такие вопросы развивают умение искать точные данные, а не общий смысл.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5821050" y="6732550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на часах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time is it? часто используется в таблицах, расписаниях и заданиях о распорядке дня. Этот вопрос связывает лексику темы Time с реальным разговором на уроке.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5821050" y="819792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уточнения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учить короткие реплики Sorry? Can you repeat, please? Is it Monday? Do you mean the red bag? Они помогают не теряться, если ответ услышан не с первого раза.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495200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и цвета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и цветные подсказки делают задание наглядным. Ученик быстрее понимает, о чём спрашивать, и легче связывает слово с предметом, действием или местом.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343825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Списки слов рядом с заданием снимают лишнюю сложность. Даже если ученик знает не всю лексику, он может выбрать нужное слово и построить короткий ответ.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13192450" y="2890275"/>
            <a:ext cx="45714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модели фраз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вопросов и пропуски для заполнения помогают говорить по-английски без страха ошибиться. Такая поддержка особенно важна в начале темы и для менее уверенных учеников.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Опоры, которые помогают пятиклассникам
</a:t>
            </a:r>
            <a:endParaRPr lang="en-US" sz="4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85284"/>
            <a:ext cx="835200" cy="668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8021" y="6638231"/>
            <a:ext cx="707175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25504" y="6638231"/>
            <a:ext cx="60615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хорошо подходят для 5 класса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темы дают понятный контекст для коротких вопросов и ответов. Ученики легко спрашивают о предмете, времени, кабинете и дне недели, потому что эта лексика регулярно встречается на уроках.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subjects и timetable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о семье и домашних животных помогают говорить о знакомых людях и простых фактах. Здесь удобно использовать имена, возраст, количество, цвет и базовые описательные прилагательные.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и pets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разделы особенно подходят для парной работы, потому что ученики могут сравнивать предпочтения, находить различия и задавать короткие вопросы о любимых вещах, размере, цвете или выборе.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Food, clothes, hobbies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о городе и распорядке дня соединяют язык с реальными ситуациями. Пятиклассник уточняет место, маршрут, время и последовательность действий, а значит использует английский для понятной практической задачи.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Town и daily routine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заданий и их результат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случае информация появляется только после обмена вопросами и ответами между учениками.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носители информации ведут к одному эффекту: ученик получает недостающие данные через общение, а не из готового текста.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форматов information gap exercises для 5 класса.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простого задания к более сложному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постепенно повышается самостоятельность речевого действия в information gap exercises.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препятствия чаще всего снижают результат задания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проблем при организации information gap exercises в 5 классе.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сложная лексика, отсутствие разрыва информации и перегруженный текст мешают пятиклассникам говорить уверенно и добиваться понятного результата.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факторов успешности задания по логике information gap exercises.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задание понятным и успешным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простой теме задание теряет эффективность, если роли учеников не различаются и обмен вопросами не нужен.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эффект дает именно недостающая информация у каждого участника; знакомая тема и короткие реплики поддерживают, но не заменяют этот механизм.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две карточки с неполной информацией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74340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пробелы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первой карточке могут быть имена, дни недели и предметы, но отсутствовать время урока. На второй, наоборот, есть время и числа, но не хватает названий.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709257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данными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не может заполнить свою карточку в одиночку: ему нужно задать вопрос, услышать ответ и записать недостающее слово или число в нужное место.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1262492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короткого диалога обе таблицы становятся завершенными. Такой формат наглядно показывает, что результат появляется только тогда, когда партнеры действительно обмениваются информацией.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030" y="2827747"/>
            <a:ext cx="5376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59147"/>
            <a:ext cx="664200" cy="5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67080" y="5988667"/>
            <a:ext cx="664200" cy="531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реальным общением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жизни человек часто спрашивает, когда начинается урок, встреча или кружок. Такие вопросы естественно переносятся в упражнение и помогают использовать английский для практической цели.
</a:t>
            </a:r>
            <a:endParaRPr lang="en-US" sz="1943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время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среда делает задачу особенно понятной: важно выяснить номер кабинета, этаж или название предмета. Это помогает связать английский язык с реальными действиями в школе.
</a:t>
            </a:r>
            <a:endParaRPr lang="en-US" sz="1972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нужный кабинет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маршрут моделируют знакомую ситуацию: нужно узнать, куда идти и где находится нужное место. Ученики учатся уточнять ориентиры и понимать короткие указания партнера.
</a:t>
            </a:r>
            <a:endParaRPr lang="en-US" sz="2093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дорогу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задания отражают повседневное общение, когда люди сравнивают расписания, планы или предпочтения. Ученики видят, что английский нужен не только для ответа, но и для согласования.
</a:t>
            </a:r>
            <a:endParaRPr lang="en-US" sz="1995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Договориться и сравнить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наблюдения за парной работой на уроке английского языка в 5 классе.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оценивать в работе учеников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должна учитывать не только правильный ответ, но и качество взаимодействия в паре.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задания определяется сочетанием точности и сотрудничества: важно, чтобы ученик не только заполнил пропуски, но и активно взаимодействовал с партнером.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короткого применения на уроке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задание на 5–7 минут помогает быстро включить класс в работу. Ученики вспоминают знакомую лексику, задают простые вопросы и переходят к теме без долгого объяснения.
</a:t>
            </a:r>
            <a:endParaRPr lang="en-US" sz="3000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уже прочитан, information gap exercise помогает проверить понимание и выделить ключевые детали. Ученики не пересказывают всё целиком, а ищут конкретные ответы в паре.
</a:t>
            </a:r>
            <a:endParaRPr lang="en-US" sz="2988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урока такое задание быстро показывает, кто понял лексику и умеет использовать ее в вопросе и ответе. Это удобный способ закончить урок активной речью.
</a:t>
            </a:r>
            <a:endParaRPr lang="en-US" sz="3000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новой темы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старте новой темы формат особенно полезен, если ученики знают лишь несколько слов. Небольшое число пропусков и короткие фразы снижают трудность и поддерживают уверенность.
</a:t>
            </a:r>
            <a:endParaRPr lang="en-US" sz="28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Information gap exercises: простой способ сделать ученика говорящим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Information gap exercises помогают пятиклассникам не только запоминать слова, но и использовать их в реальном обмене информацией. Именно поэтому этот формат так хорошо работает на уроках английского языка.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2026-05-29T13:37:09Z</dcterms:created>
  <dcterms:modified xsi:type="dcterms:W3CDTF">2026-05-29T13:37:09Z</dcterms:modified>
</cp:coreProperties>
</file>