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Залесская земля: леса, реки и древние города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реки и города сделали Залесскую землю сердцем северо-восточной Руси.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Залесская земля лежала северо-восточнее Киева. Реки помогали торговать и путешествовать, а леса защищали поселения и давали дерево для жизни. Со временем этот край стал очень важным для Руси, особенно в XII–XIII веках.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находилась Залесская земля и почему она была важна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Залесской земли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покрывали большие пространства и были настоящим домом для зверей и птиц. Люди находили там ягоды, грибы и мёд, а ещё заготавливали древесину для строек.
</a:t>
            </a:r>
            <a:endParaRPr lang="en-US" sz="1028" dirty="0"/>
          </a:p>
        </p:txBody>
      </p:sp>
      <p:sp>
        <p:nvSpPr>
          <p:cNvPr id="12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кормила людей, но не всё давала сразу. Чтобы устроить хозяйство, нужно было строить, пахать, рубить лес и заботиться о запасах на зиму.
</a:t>
            </a:r>
            <a:endParaRPr lang="en-US" sz="1056" dirty="0"/>
          </a:p>
        </p:txBody>
      </p:sp>
      <p:sp>
        <p:nvSpPr>
          <p:cNvPr id="13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рекам и озёрам можно было передвигаться, ловить рыбу и связывать между собой разные поселения. Вода помогала людям жить, работать и обмениваться товарами.
</a:t>
            </a:r>
            <a:endParaRPr lang="en-US" sz="948" dirty="0"/>
          </a:p>
        </p:txBody>
      </p:sp>
      <p:sp>
        <p:nvSpPr>
          <p:cNvPr id="14" name="Text 5"/>
          <p:cNvSpPr txBox="1"/>
          <p:nvPr/>
        </p:nvSpPr>
        <p:spPr>
          <a:xfrm>
            <a:off x="468900" y="40025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болота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встречались и плодородные поля, и трудные для прохода болота. Землю приходилось расчищать, чтобы она давала урожай. Это требовало терпения и большого труда.
</a:t>
            </a:r>
            <a:endParaRPr lang="en-US" sz="948" dirty="0"/>
          </a:p>
        </p:txBody>
      </p:sp>
      <p:sp>
        <p:nvSpPr>
          <p:cNvPr id="15" name="Text 6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Залесская земля была щедрой, но не ленивой. Она помогала людям выживать, а взамен требовала силы, умения и дружной работы всей семьи.
</a:t>
            </a:r>
            <a:endParaRPr lang="en-US" sz="11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города Залесской земли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и Ярославль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усилились Владимир и Ярославль. Эти города росли, привлекали людей и становились местами, где решались важные дела всей земли.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 высоте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часто строили на высоких местах. Так было легче заметить врага издалека и защищать дома, склады и княжеский двор.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 и Суздаль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 и Суздаль стали важными центрами края. Здесь жили ремесленники, торговцы, воины и княжеские слуги, а жизнь в городе кипела с утра до вечера.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Деревянный облик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крепостными стенами стояли избы, башни и пристани на реке. Дерево было главным строительным материалом, потому что его было много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правил Залесской землёй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Рюриковичи у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Залесской землёй правили князья из рода Рюриковичей. Они управляли городами, собирали дружины и старались сделать свои владения сильнее и богаче.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Боголюбский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Боголюбский сделал Владимир главным городом своей земли. Он строил храмы и крепости, чтобы власть князя стала крепче и заметнее.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Всеволод Большое Гнездо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Всеволод Большое Гнездо продолжил укреплять край. При нём города развивались, а северо-восток Руси стал ещё сильнее и влиятельнее.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Долгорукий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Долгорукий укреплял северо-восточные земли и основывал новые города. С его именем связано первое летописное упоминание Москвы в 1147 году.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Долгорукий укреплял северо-восточные земли Руси, строил опорные города и усиливал княжескую власть. Для жителей это означало больше защиты и новых возможностей.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1147 год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летописи впервые упоминается Москва. Это событие связано с Юрием Долгоруким и стало важной вехой в истории Залесской земли.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Юрии росли и крепли новые центры. Города становились заметнее, а северо-восток Руси постепенно превращался в сильный и важный край.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Долгорукий и появление новых городов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Боголюбский и город Владимир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становится главным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Боголюбский выбрал Владимир главным городом своей земли. Сюда переезжали важные люди, строились новые укрепления, а княжеская власть становилась заметнее для всех. Город быстро рос и менял свой облик.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ворота над городом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символов Владимира стали Золотые ворота. Они встречали гостей как торжественный вход в город и показывали его силу. Высокие стены и башни делали вид города особенно внушительным.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на берегу Клязьмы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Андрее Боголюбском во Владимире строили белокаменные храмы, среди которых особенно знаменит Успенский собор. Город стоял на высоком берегу Клязьмы, и его силуэт был виден издалека.
</a:t>
            </a:r>
            <a:endParaRPr lang="en-US" sz="9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9862" y="3055087"/>
            <a:ext cx="225675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камень и красивые храмы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камень позволял строить прочные и красивые храмы. Такие здания выглядели светло и торжественно, словно сами светились на солнце.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из камня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белого камня делали и ворота, через которые въезжали в город. Они служили не только для защиты, но и для праздничного входа.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Княжеские ворота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украшали узорами и резьбой. Благодаря этому постройки выглядели нарядно, как будто их специально одели в праздничный наряд.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 на стенах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белокаменные сооружения сохранились до сих пор. Они помогают увидеть, как умело строили мастера Залесской земли много веков назад.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до наших дней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работа мастеров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 за работой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 ковали оружие, ножи, гвозди и другие нужные вещи. Их работа была тяжёлой, горячей и очень важной для жизни города.
</a:t>
            </a:r>
            <a:endParaRPr lang="en-US" sz="1138" dirty="0"/>
          </a:p>
        </p:txBody>
      </p:sp>
      <p:sp>
        <p:nvSpPr>
          <p:cNvPr id="12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по дереву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Плотники и резчики работали с деревом: строили дома, делали ложки, сани и украшения. Дерево в Залесской земле ценили почти как золото.
</a:t>
            </a:r>
            <a:endParaRPr lang="en-US" sz="1104" dirty="0"/>
          </a:p>
        </p:txBody>
      </p:sp>
      <p:sp>
        <p:nvSpPr>
          <p:cNvPr id="13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 и посуда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 лепили горшки, миски и кувшины из глины. Без такой посуды трудно было бы хранить еду, воду и запасы на зиму.
</a:t>
            </a:r>
            <a:endParaRPr lang="en-US" sz="1138" dirty="0"/>
          </a:p>
        </p:txBody>
      </p:sp>
      <p:sp>
        <p:nvSpPr>
          <p:cNvPr id="14" name="Text 5"/>
          <p:cNvSpPr txBox="1"/>
          <p:nvPr/>
        </p:nvSpPr>
        <p:spPr>
          <a:xfrm>
            <a:off x="468900" y="40025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 и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 делали ткань для одежды, полотенец и мешков. Их труд помогал людям одеваться тепло и удобно в любое время года.
</a:t>
            </a:r>
            <a:endParaRPr lang="en-US" sz="1138" dirty="0"/>
          </a:p>
        </p:txBody>
      </p:sp>
      <p:sp>
        <p:nvSpPr>
          <p:cNvPr id="15" name="Text 6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Изделия мастеров продавали на рынках и меняли на нужные товары. Так города богатели, а люди могли находить всё необходимое для жизни.
</a:t>
            </a:r>
            <a:endParaRPr lang="en-US" sz="11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соединяли города Залесской земли между собой и с другими русскими землями. По воде ехать было быстрее и удобнее, чем через густые леса.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местных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рекам перевозили меха, мёд, воск, зерно и изделия ремесленников. Эти товары ценились и были нужны многим людям.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издалека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привозили соль, ткани и редкие вещи, которых не было рядом. Благодаря обмену жизнь становилась богаче и интереснее.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приносила доход, а города росли и крепли. Чем оживлённее был путь, тем заметнее становилась Залесская земля среди других земель.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речные пути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73492"/>
            <a:ext cx="185700" cy="165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012" y="3301950"/>
            <a:ext cx="185700" cy="148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Княжеские споры и усобицы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из одного рода нередко ссорились из-за городов и богатых земель. Каждый хотел стать сильнее других, поэтому мир в княжестве держался непрочно и легко нарушался.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Страдания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усобиц страдали обычные жители: прерывалась торговля, было страшно выходить за стены, а поля иногда оставались без ухода. Города слабели, даже если их стены были крепкими.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которая выстояла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споры, Залесская земля продолжала жить, строить и торговать. Её города оставались заметными центрами, где сохранялись ремёсла, вера и княжеская власть.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Боголюбово — княжеская резиденция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Владимиром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Боголюбово возникло недалеко от Владимира, на красивом месте у реки и зелёных холмов. Здесь князь Андрей Боголюбский устроил свою резиденцию. Белые стены и строгие постройки должны были показывать силу и порядок.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и храм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княжеской резиденции стояли дворец, церковь и укрепления. Каменные здания отражались в воде, а вокруг тянулись холмы и дороги. Такое место выглядело и торжественно, и надёжно, будто само охраняло покой князя.
</a:t>
            </a:r>
            <a:endParaRPr lang="en-US" sz="9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Монастыри, книги и вера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от руки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монастырях переписывали книги очень аккуратно и терпеливо. Каждая буква выводилась вручную, поэтому работа шла медленно, но именно так сохранялись важные тексты для будущих поколений.
</a:t>
            </a:r>
            <a:endParaRPr lang="en-US" sz="1130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и святыни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храмах и монастырях хранили иконы, свечи и другие святыни. Люди приходили туда помолиться, попросить помощи и почувствовать спокойствие. Такие места объединяли веру и повседневную жизнь.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были важны не только для молитвы. Они сохраняли знания, рассказы и традиции, помогая людям помнить свою историю. Поэтому их считали настоящими хранителями культуры.
</a:t>
            </a:r>
            <a:endParaRPr lang="en-US" sz="1124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грамота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монастырях учили читать и писать. Там могли получать знания не только монахи, но и дети из знатных семей, которым были нужны книги, счёт и понимание церковных обрядов.
</a:t>
            </a:r>
            <a:endParaRPr lang="en-US" sz="11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города защищались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Рвы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укреплениями часто копали рвы. Иногда в них попадала вода, и тогда подступиться к городу становилось ещё сложнее. Это было очень полезное и простое средство обороны.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Частокол и стены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стены делали из брёвен и частокола. Лес рядом был настоящим помощником: материал не приходилось везти далеко, а строить можно было быстро.
</a:t>
            </a:r>
            <a:endParaRPr lang="en-US" sz="1178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Земляные валы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города насыпали высокие валы, чтобы врагу было труднее подойти к стенам. Такая преграда замедляла нападение и помогала защитникам выиграть время.
</a:t>
            </a:r>
            <a:endParaRPr lang="en-US" sz="1187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старались ставить на холмах и берегах рек. С высоты легче было заметить опасность заранее, а значит, жители успевали подготовиться к обороне.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0800" y="1379475"/>
            <a:ext cx="80337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избе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начинался в деревянной избе, где топили печь и готовили еду. Тёплая одежда помогала пережить холодные сезоны, а в доме всё было устроено просто и удобно.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263100" y="2301325"/>
            <a:ext cx="74715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поле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 осенью люди трудились на земле, выращивали хлеб и заботились о хозяйстве. Работы было много, поэтому каждый в семье помогал, как мог.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825375" y="3223150"/>
            <a:ext cx="68496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с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рано приучали к полезным делам. Они учились помогать старшим, следить за домом и вести себя ответственно. Так ребята быстро становились настоящими помощниками.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87675" y="4109500"/>
            <a:ext cx="63468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труда люди радовались праздникам, семейным встречам и общим обычаям. Такие дни делали жизнь теплее и веселее, словно в обычный вечер зажигался маленький праздник.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жили люди в Залесской земле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Суздаль — город древней Руси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время замедлилось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Суздаль сохранил старинный облик так хорошо, что по его улицам будто можно представить жизнь древней Руси. Здесь много храмов, монастырей и колоколен. Город часто называют музеем под открытым небом, и это звучит очень точно.
</a:t>
            </a:r>
            <a:endParaRPr lang="en-US" sz="931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Купола над тихой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спокойной рекой поднимаются купола храмов, а рядом видны старые деревянные дома. Тихий пейзаж делает Суздаль особенно уютным. Здесь история не прячется за стеклом, а живёт прямо на улицах и на берегах.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улицы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 Суздалю похожа на путешествие во времени. Узкие улицы, монастырские стены и деревянные постройки напоминают о прошлом. Каждый уголок города хранит память о мастерах, князьях и обычных людях древней земли.
</a:t>
            </a:r>
            <a:endParaRPr lang="en-US" sz="9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Нашествие Батыя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2045325"/>
            <a:ext cx="2153400" cy="21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1237 год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Залесскую землю пришло войско Батыя. Для городов это стало страшным испытанием, потому что враг двигался быстро и разорял всё на своём пути.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34625" y="2045325"/>
            <a:ext cx="2153400" cy="21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1238 год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были сожжены и разграблены. Пострадали дома, храмы и укрепления, а людям пришлось пережить тяжёлые потери и большую беду.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9250" y="2045325"/>
            <a:ext cx="2153400" cy="21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жизнь начала восстанавливаться. Люди снова строили дома, возвращались к труду и старались вернуть городам силу, хотя следы бедствия ещё долго напоминали о себе.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северо-восток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укреплялся северо-восток Руси. Городам удавалось расти и становиться опорой для новых земель, поэтому Залесская земля стала очень важной для будущей страны.
</a:t>
            </a:r>
            <a:endParaRPr lang="en-US" sz="1155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ремёсел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земле появлялись и крепли города, а вместе с ними развивались мастерские. Ремесленники делали нужные вещи для жизни, торговли и защиты, помогая обществу становиться крепче.
</a:t>
            </a:r>
            <a:endParaRPr lang="en-US" sz="1079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Красивая 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строили храмы, ворота и княжеские здания, которые удивляли красотой. Белый камень и резьба сделали местные постройки знаменитыми и повлияли на русскую архитектуру.
</a:t>
            </a:r>
            <a:endParaRPr lang="en-US" sz="1110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становлении Руси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Залесской земли показывает, как из трудной жизни вырастает большая сила. Она помогает понять, как природа, труд людей и княжеская власть вместе создавали будущее Руси.
</a:t>
            </a:r>
            <a:endParaRPr lang="en-US" sz="1082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Залесская земля важна для истории России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напоминает о Залесской земле сегодня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под охраной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Белокаменные памятники Владимира и Суздаля включены в список ЮНЕСКО. Это значит, что их особенно бережно сохраняют. Такие места помогают увидеть, какой красивой и важной была древняя русская архитектура.
</a:t>
            </a:r>
            <a:endParaRPr lang="en-US" sz="91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живое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экскурсии и старинные кварталы позволяют узнать историю Залесской земли не по книжке, а почти вживую. Купола, древние стены и тихие улицы словно переносят посетителей в давние времена.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и Суздаль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древние города Владимира и Суздаля хранят память о Залесской земле. Их белокаменные храмы, стены и старые улицы напоминают о князьях, мастерах и жизни людей в далёком прошлом.
</a:t>
            </a:r>
            <a:endParaRPr lang="en-US" sz="9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 лесная земля стала сильной и знаменитой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Залесская земля выросла в важный центр Руси благодаря лесам, рекам, городам и труду людей. Её история показывает, как природа и человек вместе создают силу, красоту и память.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2026-05-26T07:32:00Z</dcterms:created>
  <dcterms:modified xsi:type="dcterms:W3CDTF">2026-05-26T07:32:00Z</dcterms:modified>
</cp:coreProperties>
</file>